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42" r:id="rId5"/>
    <p:sldId id="344" r:id="rId6"/>
    <p:sldId id="353" r:id="rId7"/>
    <p:sldId id="345" r:id="rId8"/>
    <p:sldId id="349" r:id="rId9"/>
    <p:sldId id="350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25B"/>
    <a:srgbClr val="01225A"/>
    <a:srgbClr val="648FB8"/>
    <a:srgbClr val="6D8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6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6E058-FCC4-43A9-8D9A-3E1F86FAA28A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648DEE-5333-4470-9350-85A7AB49CAEF}">
      <dgm:prSet/>
      <dgm:spPr/>
      <dgm:t>
        <a:bodyPr/>
        <a:lstStyle/>
        <a:p>
          <a:pPr>
            <a:defRPr b="1"/>
          </a:pPr>
          <a:r>
            <a:rPr lang="en-US" dirty="0"/>
            <a:t>Feb. 2021</a:t>
          </a:r>
        </a:p>
      </dgm:t>
    </dgm:pt>
    <dgm:pt modelId="{796CF8C8-A536-4DBC-99D6-CFE8B1292A31}" type="parTrans" cxnId="{173808BF-C972-4F18-B7AB-A98219F919A2}">
      <dgm:prSet/>
      <dgm:spPr/>
      <dgm:t>
        <a:bodyPr/>
        <a:lstStyle/>
        <a:p>
          <a:endParaRPr lang="en-US"/>
        </a:p>
      </dgm:t>
    </dgm:pt>
    <dgm:pt modelId="{F8192DF1-625B-4CBB-8124-2D0B881CB4BB}" type="sibTrans" cxnId="{173808BF-C972-4F18-B7AB-A98219F919A2}">
      <dgm:prSet/>
      <dgm:spPr/>
      <dgm:t>
        <a:bodyPr/>
        <a:lstStyle/>
        <a:p>
          <a:endParaRPr lang="en-US"/>
        </a:p>
      </dgm:t>
    </dgm:pt>
    <dgm:pt modelId="{91BB6F5B-5922-46B6-900B-8F63770B9556}">
      <dgm:prSet/>
      <dgm:spPr/>
      <dgm:t>
        <a:bodyPr/>
        <a:lstStyle/>
        <a:p>
          <a:r>
            <a:rPr lang="en-US" dirty="0"/>
            <a:t>Deadline</a:t>
          </a:r>
          <a:r>
            <a:rPr lang="en-US" baseline="0" dirty="0"/>
            <a:t> for registration </a:t>
          </a:r>
          <a:endParaRPr lang="en-US" dirty="0"/>
        </a:p>
      </dgm:t>
    </dgm:pt>
    <dgm:pt modelId="{99A39D6E-5912-4974-87E5-9B27C9E05650}" type="parTrans" cxnId="{62A9A9A2-C297-448F-BB5B-64A67351E4D7}">
      <dgm:prSet/>
      <dgm:spPr/>
      <dgm:t>
        <a:bodyPr/>
        <a:lstStyle/>
        <a:p>
          <a:endParaRPr lang="en-US"/>
        </a:p>
      </dgm:t>
    </dgm:pt>
    <dgm:pt modelId="{2C3CDE61-BCF4-4F93-85DA-E3D6CB10729E}" type="sibTrans" cxnId="{62A9A9A2-C297-448F-BB5B-64A67351E4D7}">
      <dgm:prSet/>
      <dgm:spPr/>
      <dgm:t>
        <a:bodyPr/>
        <a:lstStyle/>
        <a:p>
          <a:endParaRPr lang="en-US"/>
        </a:p>
      </dgm:t>
    </dgm:pt>
    <dgm:pt modelId="{3B69A8FB-385C-41AB-B3D2-123B874CDBFC}">
      <dgm:prSet/>
      <dgm:spPr/>
      <dgm:t>
        <a:bodyPr/>
        <a:lstStyle/>
        <a:p>
          <a:pPr>
            <a:defRPr b="1"/>
          </a:pPr>
          <a:r>
            <a:rPr lang="en-US" dirty="0"/>
            <a:t>April 2021</a:t>
          </a:r>
        </a:p>
      </dgm:t>
    </dgm:pt>
    <dgm:pt modelId="{CDA5357B-63E8-4B3A-A026-7CDDD2CD8532}" type="parTrans" cxnId="{39AECB00-93E5-4A91-9B8E-6EBCBBA6D098}">
      <dgm:prSet/>
      <dgm:spPr/>
      <dgm:t>
        <a:bodyPr/>
        <a:lstStyle/>
        <a:p>
          <a:endParaRPr lang="en-US"/>
        </a:p>
      </dgm:t>
    </dgm:pt>
    <dgm:pt modelId="{6DFC0AD2-6FF2-4BA0-9FDF-C0E40798089A}" type="sibTrans" cxnId="{39AECB00-93E5-4A91-9B8E-6EBCBBA6D098}">
      <dgm:prSet/>
      <dgm:spPr/>
      <dgm:t>
        <a:bodyPr/>
        <a:lstStyle/>
        <a:p>
          <a:endParaRPr lang="en-US"/>
        </a:p>
      </dgm:t>
    </dgm:pt>
    <dgm:pt modelId="{2FD3FB38-4990-447B-B94E-16513CB8842E}">
      <dgm:prSet/>
      <dgm:spPr/>
      <dgm:t>
        <a:bodyPr/>
        <a:lstStyle/>
        <a:p>
          <a:r>
            <a:rPr lang="en-US" dirty="0"/>
            <a:t>Deadline for submission of initial bid</a:t>
          </a:r>
        </a:p>
      </dgm:t>
    </dgm:pt>
    <dgm:pt modelId="{66ED3685-FCB9-4C1B-ACD8-4520EB15546F}" type="parTrans" cxnId="{B6105B4E-0DDC-4069-AD83-AA67EA453309}">
      <dgm:prSet/>
      <dgm:spPr/>
      <dgm:t>
        <a:bodyPr/>
        <a:lstStyle/>
        <a:p>
          <a:endParaRPr lang="en-US"/>
        </a:p>
      </dgm:t>
    </dgm:pt>
    <dgm:pt modelId="{FC80B821-6182-47C3-9BE1-CD1413D1CA22}" type="sibTrans" cxnId="{B6105B4E-0DDC-4069-AD83-AA67EA453309}">
      <dgm:prSet/>
      <dgm:spPr/>
      <dgm:t>
        <a:bodyPr/>
        <a:lstStyle/>
        <a:p>
          <a:endParaRPr lang="en-US"/>
        </a:p>
      </dgm:t>
    </dgm:pt>
    <dgm:pt modelId="{A8E056CC-4251-4EDE-A78B-4FD90F9CB011}">
      <dgm:prSet/>
      <dgm:spPr/>
      <dgm:t>
        <a:bodyPr/>
        <a:lstStyle/>
        <a:p>
          <a:pPr>
            <a:defRPr b="1"/>
          </a:pPr>
          <a:r>
            <a:rPr lang="en-US" dirty="0"/>
            <a:t>May – June 2021</a:t>
          </a:r>
        </a:p>
      </dgm:t>
    </dgm:pt>
    <dgm:pt modelId="{E49753C3-AC91-4570-9B97-C4EB8D859E59}" type="parTrans" cxnId="{48EFC461-480D-4D55-A4B9-E723A776EC54}">
      <dgm:prSet/>
      <dgm:spPr/>
      <dgm:t>
        <a:bodyPr/>
        <a:lstStyle/>
        <a:p>
          <a:endParaRPr lang="en-US"/>
        </a:p>
      </dgm:t>
    </dgm:pt>
    <dgm:pt modelId="{AEA554DC-51F5-405D-8F5E-2A7C995EBA09}" type="sibTrans" cxnId="{48EFC461-480D-4D55-A4B9-E723A776EC54}">
      <dgm:prSet/>
      <dgm:spPr/>
      <dgm:t>
        <a:bodyPr/>
        <a:lstStyle/>
        <a:p>
          <a:endParaRPr lang="en-US"/>
        </a:p>
      </dgm:t>
    </dgm:pt>
    <dgm:pt modelId="{4BFE4E0F-98C8-47B9-B917-A325AE53F7B3}">
      <dgm:prSet/>
      <dgm:spPr/>
      <dgm:t>
        <a:bodyPr/>
        <a:lstStyle/>
        <a:p>
          <a:r>
            <a:rPr lang="en-US" dirty="0"/>
            <a:t>Response to clarification questions</a:t>
          </a:r>
        </a:p>
        <a:p>
          <a:r>
            <a:rPr lang="en-US" dirty="0"/>
            <a:t>First judges visit </a:t>
          </a:r>
        </a:p>
        <a:p>
          <a:r>
            <a:rPr lang="en-US" dirty="0"/>
            <a:t>Shortlisting for decision</a:t>
          </a:r>
        </a:p>
      </dgm:t>
    </dgm:pt>
    <dgm:pt modelId="{085D3832-17F5-43E0-AEE1-E2D62B4BC019}" type="parTrans" cxnId="{4F862194-3703-4F19-8457-7B8937C63C14}">
      <dgm:prSet/>
      <dgm:spPr/>
      <dgm:t>
        <a:bodyPr/>
        <a:lstStyle/>
        <a:p>
          <a:endParaRPr lang="en-US"/>
        </a:p>
      </dgm:t>
    </dgm:pt>
    <dgm:pt modelId="{9E0CC3EA-86F5-4A2A-B0A8-D38DF0F2A40B}" type="sibTrans" cxnId="{4F862194-3703-4F19-8457-7B8937C63C14}">
      <dgm:prSet/>
      <dgm:spPr/>
      <dgm:t>
        <a:bodyPr/>
        <a:lstStyle/>
        <a:p>
          <a:endParaRPr lang="en-US"/>
        </a:p>
      </dgm:t>
    </dgm:pt>
    <dgm:pt modelId="{E236184F-8D6A-4332-A502-30248A83EEAE}">
      <dgm:prSet/>
      <dgm:spPr/>
      <dgm:t>
        <a:bodyPr/>
        <a:lstStyle/>
        <a:p>
          <a:pPr>
            <a:defRPr b="1"/>
          </a:pPr>
          <a:r>
            <a:rPr lang="en-US" dirty="0"/>
            <a:t>July 2021</a:t>
          </a:r>
        </a:p>
      </dgm:t>
    </dgm:pt>
    <dgm:pt modelId="{F8CDA8AB-6EE2-4C2E-91ED-DD1E5E33CC18}" type="parTrans" cxnId="{9BD3D547-0B6D-4F91-BCD4-008DBF779838}">
      <dgm:prSet/>
      <dgm:spPr/>
      <dgm:t>
        <a:bodyPr/>
        <a:lstStyle/>
        <a:p>
          <a:endParaRPr lang="en-US"/>
        </a:p>
      </dgm:t>
    </dgm:pt>
    <dgm:pt modelId="{6132618F-4732-4E13-904E-1C8B8A7228FA}" type="sibTrans" cxnId="{9BD3D547-0B6D-4F91-BCD4-008DBF779838}">
      <dgm:prSet/>
      <dgm:spPr/>
      <dgm:t>
        <a:bodyPr/>
        <a:lstStyle/>
        <a:p>
          <a:endParaRPr lang="en-US"/>
        </a:p>
      </dgm:t>
    </dgm:pt>
    <dgm:pt modelId="{94A18678-B876-494E-A7B7-1F198668475F}">
      <dgm:prSet/>
      <dgm:spPr/>
      <dgm:t>
        <a:bodyPr/>
        <a:lstStyle/>
        <a:p>
          <a:r>
            <a:rPr lang="en-US" dirty="0"/>
            <a:t>Further guidance on full and final bids </a:t>
          </a:r>
        </a:p>
      </dgm:t>
    </dgm:pt>
    <dgm:pt modelId="{6E6245C4-B788-4A9F-80E2-908DA86BBEDA}" type="parTrans" cxnId="{5B16A11E-7D6A-4CD0-AF74-F0B5269A8D40}">
      <dgm:prSet/>
      <dgm:spPr/>
      <dgm:t>
        <a:bodyPr/>
        <a:lstStyle/>
        <a:p>
          <a:endParaRPr lang="en-US"/>
        </a:p>
      </dgm:t>
    </dgm:pt>
    <dgm:pt modelId="{405BF5BA-0862-4CE4-9B94-7E764471CA8B}" type="sibTrans" cxnId="{5B16A11E-7D6A-4CD0-AF74-F0B5269A8D40}">
      <dgm:prSet/>
      <dgm:spPr/>
      <dgm:t>
        <a:bodyPr/>
        <a:lstStyle/>
        <a:p>
          <a:endParaRPr lang="en-US"/>
        </a:p>
      </dgm:t>
    </dgm:pt>
    <dgm:pt modelId="{383DB418-9FC3-433D-B87B-2BF36FE4E549}">
      <dgm:prSet/>
      <dgm:spPr/>
      <dgm:t>
        <a:bodyPr/>
        <a:lstStyle/>
        <a:p>
          <a:pPr>
            <a:defRPr b="1"/>
          </a:pPr>
          <a:r>
            <a:rPr lang="en-US" dirty="0"/>
            <a:t>Sept. 2021</a:t>
          </a:r>
        </a:p>
      </dgm:t>
    </dgm:pt>
    <dgm:pt modelId="{1A708216-09DC-468E-BBF3-8A987EEE1E1E}" type="parTrans" cxnId="{4E0B6DDB-89F6-4AB3-B628-AB51E6C6CD97}">
      <dgm:prSet/>
      <dgm:spPr/>
      <dgm:t>
        <a:bodyPr/>
        <a:lstStyle/>
        <a:p>
          <a:endParaRPr lang="en-US"/>
        </a:p>
      </dgm:t>
    </dgm:pt>
    <dgm:pt modelId="{AF83A897-2239-4418-A748-5BC0CAB06A98}" type="sibTrans" cxnId="{4E0B6DDB-89F6-4AB3-B628-AB51E6C6CD97}">
      <dgm:prSet/>
      <dgm:spPr/>
      <dgm:t>
        <a:bodyPr/>
        <a:lstStyle/>
        <a:p>
          <a:endParaRPr lang="en-US"/>
        </a:p>
      </dgm:t>
    </dgm:pt>
    <dgm:pt modelId="{CB40B40D-9F75-4D2A-A6F5-6E5FB1636CE9}">
      <dgm:prSet/>
      <dgm:spPr/>
      <dgm:t>
        <a:bodyPr/>
        <a:lstStyle/>
        <a:p>
          <a:r>
            <a:rPr lang="en-US" dirty="0"/>
            <a:t>Deadline</a:t>
          </a:r>
          <a:r>
            <a:rPr lang="en-US" baseline="0" dirty="0"/>
            <a:t> for submissions of full and final bids </a:t>
          </a:r>
          <a:endParaRPr lang="en-US" dirty="0"/>
        </a:p>
      </dgm:t>
    </dgm:pt>
    <dgm:pt modelId="{51FC2733-D49A-4DF2-BD74-F4E3290CAD5A}" type="parTrans" cxnId="{4B89A8DE-BC85-4BCF-AA3B-22BACA523A92}">
      <dgm:prSet/>
      <dgm:spPr/>
      <dgm:t>
        <a:bodyPr/>
        <a:lstStyle/>
        <a:p>
          <a:endParaRPr lang="en-US"/>
        </a:p>
      </dgm:t>
    </dgm:pt>
    <dgm:pt modelId="{C333E41A-4983-4E05-9A7E-457FFB48EB13}" type="sibTrans" cxnId="{4B89A8DE-BC85-4BCF-AA3B-22BACA523A92}">
      <dgm:prSet/>
      <dgm:spPr/>
      <dgm:t>
        <a:bodyPr/>
        <a:lstStyle/>
        <a:p>
          <a:endParaRPr lang="en-US"/>
        </a:p>
      </dgm:t>
    </dgm:pt>
    <dgm:pt modelId="{B924E15F-3724-4D62-9914-DE5506378229}">
      <dgm:prSet/>
      <dgm:spPr/>
      <dgm:t>
        <a:bodyPr/>
        <a:lstStyle/>
        <a:p>
          <a:pPr>
            <a:defRPr b="1"/>
          </a:pPr>
          <a:r>
            <a:rPr lang="en-US" dirty="0"/>
            <a:t>Oct. 2021</a:t>
          </a:r>
        </a:p>
      </dgm:t>
    </dgm:pt>
    <dgm:pt modelId="{A06B6193-3154-49F2-AECB-B68A48D4B115}" type="parTrans" cxnId="{CE1C5BCA-A534-4339-9910-B69595C1F5AE}">
      <dgm:prSet/>
      <dgm:spPr/>
      <dgm:t>
        <a:bodyPr/>
        <a:lstStyle/>
        <a:p>
          <a:endParaRPr lang="en-US"/>
        </a:p>
      </dgm:t>
    </dgm:pt>
    <dgm:pt modelId="{CF6666FD-6DCA-4B66-93F8-66D760A159FF}" type="sibTrans" cxnId="{CE1C5BCA-A534-4339-9910-B69595C1F5AE}">
      <dgm:prSet/>
      <dgm:spPr/>
      <dgm:t>
        <a:bodyPr/>
        <a:lstStyle/>
        <a:p>
          <a:endParaRPr lang="en-US"/>
        </a:p>
      </dgm:t>
    </dgm:pt>
    <dgm:pt modelId="{E989DCA8-1053-4910-A236-5389AE32FDAE}">
      <dgm:prSet/>
      <dgm:spPr/>
      <dgm:t>
        <a:bodyPr/>
        <a:lstStyle/>
        <a:p>
          <a:r>
            <a:rPr lang="en-US" dirty="0"/>
            <a:t>Visit</a:t>
          </a:r>
          <a:r>
            <a:rPr lang="en-US" baseline="0" dirty="0"/>
            <a:t> to short listed cities</a:t>
          </a:r>
        </a:p>
        <a:p>
          <a:r>
            <a:rPr lang="en-US" baseline="0" dirty="0"/>
            <a:t>Host visit from independent advisory panel member and DCMS project team</a:t>
          </a:r>
          <a:endParaRPr lang="en-US" dirty="0"/>
        </a:p>
      </dgm:t>
    </dgm:pt>
    <dgm:pt modelId="{B9D7C822-017F-43A7-95AF-719AD784CA7B}" type="parTrans" cxnId="{0096FA1D-DD54-4BAA-BC76-4E8571C28CEA}">
      <dgm:prSet/>
      <dgm:spPr/>
      <dgm:t>
        <a:bodyPr/>
        <a:lstStyle/>
        <a:p>
          <a:endParaRPr lang="en-US"/>
        </a:p>
      </dgm:t>
    </dgm:pt>
    <dgm:pt modelId="{BC56C201-618B-4430-820A-FE8A4A037EC8}" type="sibTrans" cxnId="{0096FA1D-DD54-4BAA-BC76-4E8571C28CEA}">
      <dgm:prSet/>
      <dgm:spPr/>
      <dgm:t>
        <a:bodyPr/>
        <a:lstStyle/>
        <a:p>
          <a:endParaRPr lang="en-US"/>
        </a:p>
      </dgm:t>
    </dgm:pt>
    <dgm:pt modelId="{A6EAAA81-FD74-4B0E-A027-B8E221D85048}">
      <dgm:prSet/>
      <dgm:spPr/>
      <dgm:t>
        <a:bodyPr/>
        <a:lstStyle/>
        <a:p>
          <a:pPr>
            <a:defRPr b="1"/>
          </a:pPr>
          <a:r>
            <a:rPr lang="en-US" dirty="0"/>
            <a:t>Nov. 2021</a:t>
          </a:r>
        </a:p>
      </dgm:t>
    </dgm:pt>
    <dgm:pt modelId="{3BB6650A-2404-4352-A58C-1CF37B5FDBC3}" type="parTrans" cxnId="{71FC87F1-B3F7-481A-ACD6-60DB7B5E48C2}">
      <dgm:prSet/>
      <dgm:spPr/>
      <dgm:t>
        <a:bodyPr/>
        <a:lstStyle/>
        <a:p>
          <a:endParaRPr lang="en-GB"/>
        </a:p>
      </dgm:t>
    </dgm:pt>
    <dgm:pt modelId="{2C11C30F-703F-4D09-AD59-DF3848BCA9A6}" type="sibTrans" cxnId="{71FC87F1-B3F7-481A-ACD6-60DB7B5E48C2}">
      <dgm:prSet/>
      <dgm:spPr/>
      <dgm:t>
        <a:bodyPr/>
        <a:lstStyle/>
        <a:p>
          <a:endParaRPr lang="en-GB"/>
        </a:p>
      </dgm:t>
    </dgm:pt>
    <dgm:pt modelId="{67327988-111A-4612-8A63-13100A3CA68B}">
      <dgm:prSet/>
      <dgm:spPr/>
      <dgm:t>
        <a:bodyPr/>
        <a:lstStyle/>
        <a:p>
          <a:pPr>
            <a:defRPr b="1"/>
          </a:pPr>
          <a:r>
            <a:rPr lang="en-US" dirty="0"/>
            <a:t>Dec. 2021</a:t>
          </a:r>
        </a:p>
      </dgm:t>
    </dgm:pt>
    <dgm:pt modelId="{E96DE2DA-B6F1-4DF5-88E3-3D88B7D45F4C}" type="parTrans" cxnId="{1C2FC050-6485-49C6-AC85-4BBB8FEF866A}">
      <dgm:prSet/>
      <dgm:spPr/>
      <dgm:t>
        <a:bodyPr/>
        <a:lstStyle/>
        <a:p>
          <a:endParaRPr lang="en-GB"/>
        </a:p>
      </dgm:t>
    </dgm:pt>
    <dgm:pt modelId="{09CA9131-75A8-421A-9A8B-0BD8DF2AFC8B}" type="sibTrans" cxnId="{1C2FC050-6485-49C6-AC85-4BBB8FEF866A}">
      <dgm:prSet/>
      <dgm:spPr/>
      <dgm:t>
        <a:bodyPr/>
        <a:lstStyle/>
        <a:p>
          <a:endParaRPr lang="en-GB"/>
        </a:p>
      </dgm:t>
    </dgm:pt>
    <dgm:pt modelId="{14CED1E0-43AC-41C8-88AA-2D73494E25AE}" type="pres">
      <dgm:prSet presAssocID="{8BB6E058-FCC4-43A9-8D9A-3E1F86FAA28A}" presName="root" presStyleCnt="0">
        <dgm:presLayoutVars>
          <dgm:chMax/>
          <dgm:chPref/>
          <dgm:animLvl val="lvl"/>
        </dgm:presLayoutVars>
      </dgm:prSet>
      <dgm:spPr/>
    </dgm:pt>
    <dgm:pt modelId="{DA137697-C780-453B-A872-E60455102F54}" type="pres">
      <dgm:prSet presAssocID="{8BB6E058-FCC4-43A9-8D9A-3E1F86FAA28A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9F191A03-95B7-4D42-B8FD-1702243AF914}" type="pres">
      <dgm:prSet presAssocID="{8BB6E058-FCC4-43A9-8D9A-3E1F86FAA28A}" presName="nodes" presStyleCnt="0">
        <dgm:presLayoutVars>
          <dgm:chMax/>
          <dgm:chPref/>
          <dgm:animLvl val="lvl"/>
        </dgm:presLayoutVars>
      </dgm:prSet>
      <dgm:spPr/>
    </dgm:pt>
    <dgm:pt modelId="{7D10E660-C055-495D-8BD0-B7FC51AF66DC}" type="pres">
      <dgm:prSet presAssocID="{29648DEE-5333-4470-9350-85A7AB49CAEF}" presName="composite" presStyleCnt="0"/>
      <dgm:spPr/>
    </dgm:pt>
    <dgm:pt modelId="{4690A063-B34A-4725-8B61-7317241863F3}" type="pres">
      <dgm:prSet presAssocID="{29648DEE-5333-4470-9350-85A7AB49CAEF}" presName="ConnectorPoint" presStyleLbl="lnNode1" presStyleIdx="0" presStyleCnt="8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1A8DB7F-395A-4F06-9CE8-53EA002171E8}" type="pres">
      <dgm:prSet presAssocID="{29648DEE-5333-4470-9350-85A7AB49CAEF}" presName="DropPinPlaceHolder" presStyleCnt="0"/>
      <dgm:spPr/>
    </dgm:pt>
    <dgm:pt modelId="{5060DB1A-8735-48EB-A581-B431007DB1BF}" type="pres">
      <dgm:prSet presAssocID="{29648DEE-5333-4470-9350-85A7AB49CAEF}" presName="DropPin" presStyleLbl="alignNode1" presStyleIdx="0" presStyleCnt="8"/>
      <dgm:spPr/>
    </dgm:pt>
    <dgm:pt modelId="{D36C4392-96DF-4A47-B394-214949ED16A1}" type="pres">
      <dgm:prSet presAssocID="{29648DEE-5333-4470-9350-85A7AB49CAEF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8DD6525-4BD6-4B9D-89D4-97D8B6D54FAD}" type="pres">
      <dgm:prSet presAssocID="{29648DEE-5333-4470-9350-85A7AB49CAEF}" presName="L2TextContainer" presStyleLbl="revTx" presStyleIdx="0" presStyleCnt="16">
        <dgm:presLayoutVars>
          <dgm:bulletEnabled val="1"/>
        </dgm:presLayoutVars>
      </dgm:prSet>
      <dgm:spPr/>
    </dgm:pt>
    <dgm:pt modelId="{84539EE4-F0DD-499D-98B1-64F6AEE58DA6}" type="pres">
      <dgm:prSet presAssocID="{29648DEE-5333-4470-9350-85A7AB49CAEF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613FE041-544E-41A9-8450-A76472C2FD97}" type="pres">
      <dgm:prSet presAssocID="{29648DEE-5333-4470-9350-85A7AB49CAEF}" presName="ConnectLine" presStyleLbl="sibTrans1D1" presStyleIdx="0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B18336EA-10FA-42EC-B4AE-725BA8751EFA}" type="pres">
      <dgm:prSet presAssocID="{29648DEE-5333-4470-9350-85A7AB49CAEF}" presName="EmptyPlaceHolder" presStyleCnt="0"/>
      <dgm:spPr/>
    </dgm:pt>
    <dgm:pt modelId="{67B39C3E-2448-4712-AB39-D2A7DA2F1A4E}" type="pres">
      <dgm:prSet presAssocID="{F8192DF1-625B-4CBB-8124-2D0B881CB4BB}" presName="spaceBetweenRectangles" presStyleCnt="0"/>
      <dgm:spPr/>
    </dgm:pt>
    <dgm:pt modelId="{D808FE45-8C45-46BF-A24E-F6A0881775E5}" type="pres">
      <dgm:prSet presAssocID="{3B69A8FB-385C-41AB-B3D2-123B874CDBFC}" presName="composite" presStyleCnt="0"/>
      <dgm:spPr/>
    </dgm:pt>
    <dgm:pt modelId="{278A1268-CBB5-4A18-8DEE-A76F47535397}" type="pres">
      <dgm:prSet presAssocID="{3B69A8FB-385C-41AB-B3D2-123B874CDBFC}" presName="ConnectorPoint" presStyleLbl="lnNode1" presStyleIdx="1" presStyleCnt="8"/>
      <dgm:spPr>
        <a:solidFill>
          <a:schemeClr val="accent2">
            <a:hueOff val="-291073"/>
            <a:satOff val="-16786"/>
            <a:lumOff val="1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9F7CC1D-08AF-4149-843E-D99C799628CB}" type="pres">
      <dgm:prSet presAssocID="{3B69A8FB-385C-41AB-B3D2-123B874CDBFC}" presName="DropPinPlaceHolder" presStyleCnt="0"/>
      <dgm:spPr/>
    </dgm:pt>
    <dgm:pt modelId="{EFECA87E-1A38-4319-8F1A-A65C0F8F869F}" type="pres">
      <dgm:prSet presAssocID="{3B69A8FB-385C-41AB-B3D2-123B874CDBFC}" presName="DropPin" presStyleLbl="alignNode1" presStyleIdx="1" presStyleCnt="8"/>
      <dgm:spPr/>
    </dgm:pt>
    <dgm:pt modelId="{70B8EBC8-1EFE-4A0E-8101-6A83D6CA17C6}" type="pres">
      <dgm:prSet presAssocID="{3B69A8FB-385C-41AB-B3D2-123B874CDBFC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4445B84-DC27-4A7A-BD6E-1B1F99356A2B}" type="pres">
      <dgm:prSet presAssocID="{3B69A8FB-385C-41AB-B3D2-123B874CDBFC}" presName="L2TextContainer" presStyleLbl="revTx" presStyleIdx="2" presStyleCnt="16">
        <dgm:presLayoutVars>
          <dgm:bulletEnabled val="1"/>
        </dgm:presLayoutVars>
      </dgm:prSet>
      <dgm:spPr/>
    </dgm:pt>
    <dgm:pt modelId="{82919246-8CB8-4155-8093-ADA79526E9D3}" type="pres">
      <dgm:prSet presAssocID="{3B69A8FB-385C-41AB-B3D2-123B874CDBFC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A64D705C-9802-40B4-9F28-C4D8267FFB28}" type="pres">
      <dgm:prSet presAssocID="{3B69A8FB-385C-41AB-B3D2-123B874CDBFC}" presName="ConnectLine" presStyleLbl="sibTrans1D1" presStyleIdx="1" presStyleCnt="8"/>
      <dgm:spPr>
        <a:noFill/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dash"/>
          <a:miter lim="800000"/>
        </a:ln>
        <a:effectLst/>
      </dgm:spPr>
    </dgm:pt>
    <dgm:pt modelId="{8E433A85-1C20-4FA6-92A5-A30B39D779F4}" type="pres">
      <dgm:prSet presAssocID="{3B69A8FB-385C-41AB-B3D2-123B874CDBFC}" presName="EmptyPlaceHolder" presStyleCnt="0"/>
      <dgm:spPr/>
    </dgm:pt>
    <dgm:pt modelId="{7EC6281F-87FE-4186-B89F-71874C6DE35F}" type="pres">
      <dgm:prSet presAssocID="{6DFC0AD2-6FF2-4BA0-9FDF-C0E40798089A}" presName="spaceBetweenRectangles" presStyleCnt="0"/>
      <dgm:spPr/>
    </dgm:pt>
    <dgm:pt modelId="{8FD098F9-49EF-4979-86AB-C7A9066B58A3}" type="pres">
      <dgm:prSet presAssocID="{A8E056CC-4251-4EDE-A78B-4FD90F9CB011}" presName="composite" presStyleCnt="0"/>
      <dgm:spPr/>
    </dgm:pt>
    <dgm:pt modelId="{6B54FFAE-F133-4147-8AC3-F07E6EC5036F}" type="pres">
      <dgm:prSet presAssocID="{A8E056CC-4251-4EDE-A78B-4FD90F9CB011}" presName="ConnectorPoint" presStyleLbl="lnNode1" presStyleIdx="2" presStyleCnt="8"/>
      <dgm:spPr>
        <a:solidFill>
          <a:schemeClr val="accent2">
            <a:hueOff val="-582145"/>
            <a:satOff val="-33571"/>
            <a:lumOff val="3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A9EDA5E-B74D-4F51-8A1B-2862AEDBF501}" type="pres">
      <dgm:prSet presAssocID="{A8E056CC-4251-4EDE-A78B-4FD90F9CB011}" presName="DropPinPlaceHolder" presStyleCnt="0"/>
      <dgm:spPr/>
    </dgm:pt>
    <dgm:pt modelId="{4BA1D1F9-599D-4970-98B6-466EA74F3AED}" type="pres">
      <dgm:prSet presAssocID="{A8E056CC-4251-4EDE-A78B-4FD90F9CB011}" presName="DropPin" presStyleLbl="alignNode1" presStyleIdx="2" presStyleCnt="8"/>
      <dgm:spPr/>
    </dgm:pt>
    <dgm:pt modelId="{74A5796E-4262-40E0-8EC4-F5BD65F0F9A8}" type="pres">
      <dgm:prSet presAssocID="{A8E056CC-4251-4EDE-A78B-4FD90F9CB011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D96CC09-FFDA-4F80-8A66-F43B593B6C06}" type="pres">
      <dgm:prSet presAssocID="{A8E056CC-4251-4EDE-A78B-4FD90F9CB011}" presName="L2TextContainer" presStyleLbl="revTx" presStyleIdx="4" presStyleCnt="16">
        <dgm:presLayoutVars>
          <dgm:bulletEnabled val="1"/>
        </dgm:presLayoutVars>
      </dgm:prSet>
      <dgm:spPr/>
    </dgm:pt>
    <dgm:pt modelId="{3B410E2B-CADA-4595-A467-4F0A50E6B375}" type="pres">
      <dgm:prSet presAssocID="{A8E056CC-4251-4EDE-A78B-4FD90F9CB011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79A7A650-885C-4908-9419-52DB7B96F5C3}" type="pres">
      <dgm:prSet presAssocID="{A8E056CC-4251-4EDE-A78B-4FD90F9CB011}" presName="ConnectLine" presStyleLbl="sibTrans1D1" presStyleIdx="2" presStyleCnt="8"/>
      <dgm:spPr>
        <a:noFill/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dash"/>
          <a:miter lim="800000"/>
        </a:ln>
        <a:effectLst/>
      </dgm:spPr>
    </dgm:pt>
    <dgm:pt modelId="{7BA473F4-0B74-4A11-82B0-98447A7A18B6}" type="pres">
      <dgm:prSet presAssocID="{A8E056CC-4251-4EDE-A78B-4FD90F9CB011}" presName="EmptyPlaceHolder" presStyleCnt="0"/>
      <dgm:spPr/>
    </dgm:pt>
    <dgm:pt modelId="{261E7B80-1697-4B08-AA8F-418B878A8149}" type="pres">
      <dgm:prSet presAssocID="{AEA554DC-51F5-405D-8F5E-2A7C995EBA09}" presName="spaceBetweenRectangles" presStyleCnt="0"/>
      <dgm:spPr/>
    </dgm:pt>
    <dgm:pt modelId="{1025E5A6-1552-4EC3-8438-5ADF7B2A63BB}" type="pres">
      <dgm:prSet presAssocID="{E236184F-8D6A-4332-A502-30248A83EEAE}" presName="composite" presStyleCnt="0"/>
      <dgm:spPr/>
    </dgm:pt>
    <dgm:pt modelId="{B04B4088-154C-4C2A-9A47-9A9FBA9A93B1}" type="pres">
      <dgm:prSet presAssocID="{E236184F-8D6A-4332-A502-30248A83EEAE}" presName="ConnectorPoint" presStyleLbl="lnNode1" presStyleIdx="3" presStyleCnt="8"/>
      <dgm:spPr>
        <a:solidFill>
          <a:schemeClr val="accent2">
            <a:hueOff val="-873218"/>
            <a:satOff val="-50357"/>
            <a:lumOff val="5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C9B2E2B-050A-4002-9F4F-A33C23B31C78}" type="pres">
      <dgm:prSet presAssocID="{E236184F-8D6A-4332-A502-30248A83EEAE}" presName="DropPinPlaceHolder" presStyleCnt="0"/>
      <dgm:spPr/>
    </dgm:pt>
    <dgm:pt modelId="{D4EFD23B-CE60-45D8-B7B5-69FA886626D6}" type="pres">
      <dgm:prSet presAssocID="{E236184F-8D6A-4332-A502-30248A83EEAE}" presName="DropPin" presStyleLbl="alignNode1" presStyleIdx="3" presStyleCnt="8"/>
      <dgm:spPr/>
    </dgm:pt>
    <dgm:pt modelId="{91F296A1-F35B-4F6C-8460-ED0F90B16ECF}" type="pres">
      <dgm:prSet presAssocID="{E236184F-8D6A-4332-A502-30248A83EEAE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7FCF6CD-7E16-46EB-A342-9683CBC04D99}" type="pres">
      <dgm:prSet presAssocID="{E236184F-8D6A-4332-A502-30248A83EEAE}" presName="L2TextContainer" presStyleLbl="revTx" presStyleIdx="6" presStyleCnt="16">
        <dgm:presLayoutVars>
          <dgm:bulletEnabled val="1"/>
        </dgm:presLayoutVars>
      </dgm:prSet>
      <dgm:spPr/>
    </dgm:pt>
    <dgm:pt modelId="{AE133B0E-0245-4D28-97F9-089FF12ADB6A}" type="pres">
      <dgm:prSet presAssocID="{E236184F-8D6A-4332-A502-30248A83EEAE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4644F216-6721-4FA6-BB43-1D9218E48A7C}" type="pres">
      <dgm:prSet presAssocID="{E236184F-8D6A-4332-A502-30248A83EEAE}" presName="ConnectLine" presStyleLbl="sibTrans1D1" presStyleIdx="3" presStyleCnt="8"/>
      <dgm:spPr>
        <a:noFill/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dash"/>
          <a:miter lim="800000"/>
        </a:ln>
        <a:effectLst/>
      </dgm:spPr>
    </dgm:pt>
    <dgm:pt modelId="{148DFE1F-887A-4B7D-96C2-D12B45BF9DD6}" type="pres">
      <dgm:prSet presAssocID="{E236184F-8D6A-4332-A502-30248A83EEAE}" presName="EmptyPlaceHolder" presStyleCnt="0"/>
      <dgm:spPr/>
    </dgm:pt>
    <dgm:pt modelId="{ED2F0EDF-5BE3-4B95-8B32-FA040932B2EF}" type="pres">
      <dgm:prSet presAssocID="{6132618F-4732-4E13-904E-1C8B8A7228FA}" presName="spaceBetweenRectangles" presStyleCnt="0"/>
      <dgm:spPr/>
    </dgm:pt>
    <dgm:pt modelId="{CA9EEEDB-9A4E-4AC2-95C1-DD776122AB92}" type="pres">
      <dgm:prSet presAssocID="{383DB418-9FC3-433D-B87B-2BF36FE4E549}" presName="composite" presStyleCnt="0"/>
      <dgm:spPr/>
    </dgm:pt>
    <dgm:pt modelId="{78321CBF-52F5-4932-A00B-E208D3EFF5C1}" type="pres">
      <dgm:prSet presAssocID="{383DB418-9FC3-433D-B87B-2BF36FE4E549}" presName="ConnectorPoint" presStyleLbl="lnNode1" presStyleIdx="4" presStyleCnt="8"/>
      <dgm:spPr>
        <a:solidFill>
          <a:schemeClr val="accent2">
            <a:hueOff val="-1164290"/>
            <a:satOff val="-67142"/>
            <a:lumOff val="69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CBCF6-15C9-4D64-94F4-18CBB297CF3C}" type="pres">
      <dgm:prSet presAssocID="{383DB418-9FC3-433D-B87B-2BF36FE4E549}" presName="DropPinPlaceHolder" presStyleCnt="0"/>
      <dgm:spPr/>
    </dgm:pt>
    <dgm:pt modelId="{CC5F4174-9708-497A-8A32-9055A1ACC2A3}" type="pres">
      <dgm:prSet presAssocID="{383DB418-9FC3-433D-B87B-2BF36FE4E549}" presName="DropPin" presStyleLbl="alignNode1" presStyleIdx="4" presStyleCnt="8"/>
      <dgm:spPr/>
    </dgm:pt>
    <dgm:pt modelId="{C0D5F09B-24D3-4291-9866-6790957E319F}" type="pres">
      <dgm:prSet presAssocID="{383DB418-9FC3-433D-B87B-2BF36FE4E549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6896880-7EB7-4CC4-971C-DBD467B9EBE1}" type="pres">
      <dgm:prSet presAssocID="{383DB418-9FC3-433D-B87B-2BF36FE4E549}" presName="L2TextContainer" presStyleLbl="revTx" presStyleIdx="8" presStyleCnt="16">
        <dgm:presLayoutVars>
          <dgm:bulletEnabled val="1"/>
        </dgm:presLayoutVars>
      </dgm:prSet>
      <dgm:spPr/>
    </dgm:pt>
    <dgm:pt modelId="{6A3596FA-EC89-4D27-96EC-C31674F9E508}" type="pres">
      <dgm:prSet presAssocID="{383DB418-9FC3-433D-B87B-2BF36FE4E549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A92BFFBD-F7D4-43AC-B039-93496A7CFAE3}" type="pres">
      <dgm:prSet presAssocID="{383DB418-9FC3-433D-B87B-2BF36FE4E549}" presName="ConnectLine" presStyleLbl="sibTrans1D1" presStyleIdx="4" presStyleCnt="8"/>
      <dgm:spPr>
        <a:noFill/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dash"/>
          <a:miter lim="800000"/>
        </a:ln>
        <a:effectLst/>
      </dgm:spPr>
    </dgm:pt>
    <dgm:pt modelId="{FBEE1BAA-5D37-4B42-A866-A665B279DEC7}" type="pres">
      <dgm:prSet presAssocID="{383DB418-9FC3-433D-B87B-2BF36FE4E549}" presName="EmptyPlaceHolder" presStyleCnt="0"/>
      <dgm:spPr/>
    </dgm:pt>
    <dgm:pt modelId="{83FF63E4-C45C-4C0C-94E3-1B0FA3846D08}" type="pres">
      <dgm:prSet presAssocID="{AF83A897-2239-4418-A748-5BC0CAB06A98}" presName="spaceBetweenRectangles" presStyleCnt="0"/>
      <dgm:spPr/>
    </dgm:pt>
    <dgm:pt modelId="{3F6F2E01-BFA7-4BF2-A88A-81ABD8D67604}" type="pres">
      <dgm:prSet presAssocID="{B924E15F-3724-4D62-9914-DE5506378229}" presName="composite" presStyleCnt="0"/>
      <dgm:spPr/>
    </dgm:pt>
    <dgm:pt modelId="{03B9C37B-F3F2-4EB9-9309-C24AE7D49A92}" type="pres">
      <dgm:prSet presAssocID="{B924E15F-3724-4D62-9914-DE5506378229}" presName="ConnectorPoint" presStyleLbl="lnNode1" presStyleIdx="5" presStyleCnt="8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DA6C2E0-1535-4D48-B468-4B7119676B9C}" type="pres">
      <dgm:prSet presAssocID="{B924E15F-3724-4D62-9914-DE5506378229}" presName="DropPinPlaceHolder" presStyleCnt="0"/>
      <dgm:spPr/>
    </dgm:pt>
    <dgm:pt modelId="{AFAFD4CD-C220-43E1-AD71-01ADB03044B8}" type="pres">
      <dgm:prSet presAssocID="{B924E15F-3724-4D62-9914-DE5506378229}" presName="DropPin" presStyleLbl="alignNode1" presStyleIdx="5" presStyleCnt="8"/>
      <dgm:spPr/>
    </dgm:pt>
    <dgm:pt modelId="{29C62FE5-064F-4AE9-B47C-155F39DA15A0}" type="pres">
      <dgm:prSet presAssocID="{B924E15F-3724-4D62-9914-DE5506378229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9A29180-6BAB-4A39-BD20-A88C2A20E0C6}" type="pres">
      <dgm:prSet presAssocID="{B924E15F-3724-4D62-9914-DE5506378229}" presName="L2TextContainer" presStyleLbl="revTx" presStyleIdx="10" presStyleCnt="16">
        <dgm:presLayoutVars>
          <dgm:bulletEnabled val="1"/>
        </dgm:presLayoutVars>
      </dgm:prSet>
      <dgm:spPr/>
    </dgm:pt>
    <dgm:pt modelId="{C92827C8-D3FB-4295-A24D-F53A2D0B7A23}" type="pres">
      <dgm:prSet presAssocID="{B924E15F-3724-4D62-9914-DE5506378229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A3DB5A34-7B62-4483-B23A-8A75DF92D580}" type="pres">
      <dgm:prSet presAssocID="{B924E15F-3724-4D62-9914-DE5506378229}" presName="ConnectLine" presStyleLbl="sibTrans1D1" presStyleIdx="5" presStyleCnt="8"/>
      <dgm:spPr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gm:spPr>
    </dgm:pt>
    <dgm:pt modelId="{F80FE898-D9DF-479D-B902-BE000FA28CE7}" type="pres">
      <dgm:prSet presAssocID="{B924E15F-3724-4D62-9914-DE5506378229}" presName="EmptyPlaceHolder" presStyleCnt="0"/>
      <dgm:spPr/>
    </dgm:pt>
    <dgm:pt modelId="{9613B6EC-5ECA-4E13-9C4C-905014A968A2}" type="pres">
      <dgm:prSet presAssocID="{CF6666FD-6DCA-4B66-93F8-66D760A159FF}" presName="spaceBetweenRectangles" presStyleCnt="0"/>
      <dgm:spPr/>
    </dgm:pt>
    <dgm:pt modelId="{25C71426-B2A9-48BF-A5D4-76575FC209E1}" type="pres">
      <dgm:prSet presAssocID="{A6EAAA81-FD74-4B0E-A027-B8E221D85048}" presName="composite" presStyleCnt="0"/>
      <dgm:spPr/>
    </dgm:pt>
    <dgm:pt modelId="{4FF7C39E-5FB7-4A0F-96EB-5557EE1C068A}" type="pres">
      <dgm:prSet presAssocID="{A6EAAA81-FD74-4B0E-A027-B8E221D85048}" presName="ConnectorPoint" presStyleLbl="lnNode1" presStyleIdx="6" presStyleCnt="8"/>
      <dgm:spPr>
        <a:solidFill>
          <a:schemeClr val="accent2">
            <a:hueOff val="-10040622"/>
            <a:satOff val="0"/>
            <a:lumOff val="-843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C9CD2A8-0FD7-4EB7-A845-1C5F2C17D19B}" type="pres">
      <dgm:prSet presAssocID="{A6EAAA81-FD74-4B0E-A027-B8E221D85048}" presName="DropPinPlaceHolder" presStyleCnt="0"/>
      <dgm:spPr/>
    </dgm:pt>
    <dgm:pt modelId="{13954DA2-DC03-4342-B056-DAA132B4211F}" type="pres">
      <dgm:prSet presAssocID="{A6EAAA81-FD74-4B0E-A027-B8E221D85048}" presName="DropPin" presStyleLbl="alignNode1" presStyleIdx="6" presStyleCnt="8"/>
      <dgm:spPr/>
    </dgm:pt>
    <dgm:pt modelId="{3CD4E0E4-2374-40FD-973E-D4B7FE040871}" type="pres">
      <dgm:prSet presAssocID="{A6EAAA81-FD74-4B0E-A027-B8E221D85048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BF3AC485-0E3B-44E9-B10B-96CAB04ECB2D}" type="pres">
      <dgm:prSet presAssocID="{A6EAAA81-FD74-4B0E-A027-B8E221D85048}" presName="L2TextContainer" presStyleLbl="revTx" presStyleIdx="12" presStyleCnt="16">
        <dgm:presLayoutVars>
          <dgm:bulletEnabled val="1"/>
        </dgm:presLayoutVars>
      </dgm:prSet>
      <dgm:spPr/>
    </dgm:pt>
    <dgm:pt modelId="{1325BBA6-0212-4A29-9E2A-C259249D6C71}" type="pres">
      <dgm:prSet presAssocID="{A6EAAA81-FD74-4B0E-A027-B8E221D85048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8C09D213-7FA1-4C7C-8A42-CD4433078423}" type="pres">
      <dgm:prSet presAssocID="{A6EAAA81-FD74-4B0E-A027-B8E221D85048}" presName="ConnectLine" presStyleLbl="sibTrans1D1" presStyleIdx="6" presStyleCnt="8"/>
      <dgm:spPr>
        <a:noFill/>
        <a:ln w="12700" cap="flat" cmpd="sng" algn="ctr">
          <a:solidFill>
            <a:schemeClr val="accent2">
              <a:hueOff val="-10040622"/>
              <a:satOff val="0"/>
              <a:lumOff val="-8431"/>
              <a:alphaOff val="0"/>
            </a:schemeClr>
          </a:solidFill>
          <a:prstDash val="dash"/>
        </a:ln>
        <a:effectLst/>
      </dgm:spPr>
    </dgm:pt>
    <dgm:pt modelId="{E648F66C-8F6D-42E6-915A-9F8437B66874}" type="pres">
      <dgm:prSet presAssocID="{A6EAAA81-FD74-4B0E-A027-B8E221D85048}" presName="EmptyPlaceHolder" presStyleCnt="0"/>
      <dgm:spPr/>
    </dgm:pt>
    <dgm:pt modelId="{B8F8E2FE-3AFA-4EE6-9093-993DB65867F8}" type="pres">
      <dgm:prSet presAssocID="{2C11C30F-703F-4D09-AD59-DF3848BCA9A6}" presName="spaceBetweenRectangles" presStyleCnt="0"/>
      <dgm:spPr/>
    </dgm:pt>
    <dgm:pt modelId="{69AFCE5D-1C53-4947-8347-5A8D8AB36A32}" type="pres">
      <dgm:prSet presAssocID="{67327988-111A-4612-8A63-13100A3CA68B}" presName="composite" presStyleCnt="0"/>
      <dgm:spPr/>
    </dgm:pt>
    <dgm:pt modelId="{B860957E-C328-448D-808A-9B827729227C}" type="pres">
      <dgm:prSet presAssocID="{67327988-111A-4612-8A63-13100A3CA68B}" presName="ConnectorPoint" presStyleLbl="lnNode1" presStyleIdx="7" presStyleCnt="8"/>
      <dgm:spPr>
        <a:solidFill>
          <a:schemeClr val="accent2">
            <a:hueOff val="-10040622"/>
            <a:satOff val="0"/>
            <a:lumOff val="-843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627331D-5CCE-4EDD-8B72-8156B0120930}" type="pres">
      <dgm:prSet presAssocID="{67327988-111A-4612-8A63-13100A3CA68B}" presName="DropPinPlaceHolder" presStyleCnt="0"/>
      <dgm:spPr/>
    </dgm:pt>
    <dgm:pt modelId="{F35E6A35-CB0B-4F24-83CF-5163158E4C70}" type="pres">
      <dgm:prSet presAssocID="{67327988-111A-4612-8A63-13100A3CA68B}" presName="DropPin" presStyleLbl="alignNode1" presStyleIdx="7" presStyleCnt="8"/>
      <dgm:spPr/>
    </dgm:pt>
    <dgm:pt modelId="{167AEF76-0C94-46E8-9B15-9361EAD4C49E}" type="pres">
      <dgm:prSet presAssocID="{67327988-111A-4612-8A63-13100A3CA68B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1CC70CB1-97E4-4A1F-8116-ACD631AA5493}" type="pres">
      <dgm:prSet presAssocID="{67327988-111A-4612-8A63-13100A3CA68B}" presName="L2TextContainer" presStyleLbl="revTx" presStyleIdx="14" presStyleCnt="16">
        <dgm:presLayoutVars>
          <dgm:bulletEnabled val="1"/>
        </dgm:presLayoutVars>
      </dgm:prSet>
      <dgm:spPr/>
    </dgm:pt>
    <dgm:pt modelId="{168FA4F3-0D2C-47C7-8B18-3E8981598F6D}" type="pres">
      <dgm:prSet presAssocID="{67327988-111A-4612-8A63-13100A3CA68B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521AB7B6-7227-4042-BBC8-005AC158CA13}" type="pres">
      <dgm:prSet presAssocID="{67327988-111A-4612-8A63-13100A3CA68B}" presName="ConnectLine" presStyleLbl="sibTrans1D1" presStyleIdx="7" presStyleCnt="8"/>
      <dgm:spPr>
        <a:noFill/>
        <a:ln w="12700" cap="flat" cmpd="sng" algn="ctr">
          <a:solidFill>
            <a:schemeClr val="accent2">
              <a:hueOff val="-10040622"/>
              <a:satOff val="0"/>
              <a:lumOff val="-8431"/>
              <a:alphaOff val="0"/>
            </a:schemeClr>
          </a:solidFill>
          <a:prstDash val="dash"/>
        </a:ln>
        <a:effectLst/>
      </dgm:spPr>
    </dgm:pt>
    <dgm:pt modelId="{6D1E0E30-2C6D-4A7E-BFBE-AAF1BB0E2717}" type="pres">
      <dgm:prSet presAssocID="{67327988-111A-4612-8A63-13100A3CA68B}" presName="EmptyPlaceHolder" presStyleCnt="0"/>
      <dgm:spPr/>
    </dgm:pt>
  </dgm:ptLst>
  <dgm:cxnLst>
    <dgm:cxn modelId="{39AECB00-93E5-4A91-9B8E-6EBCBBA6D098}" srcId="{8BB6E058-FCC4-43A9-8D9A-3E1F86FAA28A}" destId="{3B69A8FB-385C-41AB-B3D2-123B874CDBFC}" srcOrd="1" destOrd="0" parTransId="{CDA5357B-63E8-4B3A-A026-7CDDD2CD8532}" sibTransId="{6DFC0AD2-6FF2-4BA0-9FDF-C0E40798089A}"/>
    <dgm:cxn modelId="{0096FA1D-DD54-4BAA-BC76-4E8571C28CEA}" srcId="{B924E15F-3724-4D62-9914-DE5506378229}" destId="{E989DCA8-1053-4910-A236-5389AE32FDAE}" srcOrd="0" destOrd="0" parTransId="{B9D7C822-017F-43A7-95AF-719AD784CA7B}" sibTransId="{BC56C201-618B-4430-820A-FE8A4A037EC8}"/>
    <dgm:cxn modelId="{5B16A11E-7D6A-4CD0-AF74-F0B5269A8D40}" srcId="{E236184F-8D6A-4332-A502-30248A83EEAE}" destId="{94A18678-B876-494E-A7B7-1F198668475F}" srcOrd="0" destOrd="0" parTransId="{6E6245C4-B788-4A9F-80E2-908DA86BBEDA}" sibTransId="{405BF5BA-0862-4CE4-9B94-7E764471CA8B}"/>
    <dgm:cxn modelId="{F5338731-F8B6-422B-A4B3-B96430949558}" type="presOf" srcId="{29648DEE-5333-4470-9350-85A7AB49CAEF}" destId="{84539EE4-F0DD-499D-98B1-64F6AEE58DA6}" srcOrd="0" destOrd="0" presId="urn:microsoft.com/office/officeart/2017/3/layout/DropPinTimeline"/>
    <dgm:cxn modelId="{32802039-BC0A-4985-8B33-6D36AC16A042}" type="presOf" srcId="{E989DCA8-1053-4910-A236-5389AE32FDAE}" destId="{F9A29180-6BAB-4A39-BD20-A88C2A20E0C6}" srcOrd="0" destOrd="0" presId="urn:microsoft.com/office/officeart/2017/3/layout/DropPinTimeline"/>
    <dgm:cxn modelId="{9BD3D547-0B6D-4F91-BCD4-008DBF779838}" srcId="{8BB6E058-FCC4-43A9-8D9A-3E1F86FAA28A}" destId="{E236184F-8D6A-4332-A502-30248A83EEAE}" srcOrd="3" destOrd="0" parTransId="{F8CDA8AB-6EE2-4C2E-91ED-DD1E5E33CC18}" sibTransId="{6132618F-4732-4E13-904E-1C8B8A7228FA}"/>
    <dgm:cxn modelId="{048E0F48-7A24-4AC5-9D28-B38BF2CA7957}" type="presOf" srcId="{B924E15F-3724-4D62-9914-DE5506378229}" destId="{C92827C8-D3FB-4295-A24D-F53A2D0B7A23}" srcOrd="0" destOrd="0" presId="urn:microsoft.com/office/officeart/2017/3/layout/DropPinTimeline"/>
    <dgm:cxn modelId="{B6105B4E-0DDC-4069-AD83-AA67EA453309}" srcId="{3B69A8FB-385C-41AB-B3D2-123B874CDBFC}" destId="{2FD3FB38-4990-447B-B94E-16513CB8842E}" srcOrd="0" destOrd="0" parTransId="{66ED3685-FCB9-4C1B-ACD8-4520EB15546F}" sibTransId="{FC80B821-6182-47C3-9BE1-CD1413D1CA22}"/>
    <dgm:cxn modelId="{0258E34F-C29C-4B7B-86D3-C98B1F00BB8A}" type="presOf" srcId="{CB40B40D-9F75-4D2A-A6F5-6E5FB1636CE9}" destId="{66896880-7EB7-4CC4-971C-DBD467B9EBE1}" srcOrd="0" destOrd="0" presId="urn:microsoft.com/office/officeart/2017/3/layout/DropPinTimeline"/>
    <dgm:cxn modelId="{1C2FC050-6485-49C6-AC85-4BBB8FEF866A}" srcId="{8BB6E058-FCC4-43A9-8D9A-3E1F86FAA28A}" destId="{67327988-111A-4612-8A63-13100A3CA68B}" srcOrd="7" destOrd="0" parTransId="{E96DE2DA-B6F1-4DF5-88E3-3D88B7D45F4C}" sibTransId="{09CA9131-75A8-421A-9A8B-0BD8DF2AFC8B}"/>
    <dgm:cxn modelId="{DDADCF5A-8CB8-406D-9EA0-48C6B089E64E}" type="presOf" srcId="{383DB418-9FC3-433D-B87B-2BF36FE4E549}" destId="{6A3596FA-EC89-4D27-96EC-C31674F9E508}" srcOrd="0" destOrd="0" presId="urn:microsoft.com/office/officeart/2017/3/layout/DropPinTimeline"/>
    <dgm:cxn modelId="{48EFC461-480D-4D55-A4B9-E723A776EC54}" srcId="{8BB6E058-FCC4-43A9-8D9A-3E1F86FAA28A}" destId="{A8E056CC-4251-4EDE-A78B-4FD90F9CB011}" srcOrd="2" destOrd="0" parTransId="{E49753C3-AC91-4570-9B97-C4EB8D859E59}" sibTransId="{AEA554DC-51F5-405D-8F5E-2A7C995EBA09}"/>
    <dgm:cxn modelId="{BE7AC56F-AE3E-44A1-BBEB-41BDA1939192}" type="presOf" srcId="{2FD3FB38-4990-447B-B94E-16513CB8842E}" destId="{34445B84-DC27-4A7A-BD6E-1B1F99356A2B}" srcOrd="0" destOrd="0" presId="urn:microsoft.com/office/officeart/2017/3/layout/DropPinTimeline"/>
    <dgm:cxn modelId="{7152BA70-E11F-41CF-9672-25739337AF2F}" type="presOf" srcId="{4BFE4E0F-98C8-47B9-B917-A325AE53F7B3}" destId="{AD96CC09-FFDA-4F80-8A66-F43B593B6C06}" srcOrd="0" destOrd="0" presId="urn:microsoft.com/office/officeart/2017/3/layout/DropPinTimeline"/>
    <dgm:cxn modelId="{F643CC73-B223-4041-B9A8-C497ACB09652}" type="presOf" srcId="{A8E056CC-4251-4EDE-A78B-4FD90F9CB011}" destId="{3B410E2B-CADA-4595-A467-4F0A50E6B375}" srcOrd="0" destOrd="0" presId="urn:microsoft.com/office/officeart/2017/3/layout/DropPinTimeline"/>
    <dgm:cxn modelId="{E8F9B577-DAA5-4636-B008-5C9E7863E332}" type="presOf" srcId="{94A18678-B876-494E-A7B7-1F198668475F}" destId="{E7FCF6CD-7E16-46EB-A342-9683CBC04D99}" srcOrd="0" destOrd="0" presId="urn:microsoft.com/office/officeart/2017/3/layout/DropPinTimeline"/>
    <dgm:cxn modelId="{6D096F8F-2077-4F02-8FAA-E3F48EE156D5}" type="presOf" srcId="{A6EAAA81-FD74-4B0E-A027-B8E221D85048}" destId="{1325BBA6-0212-4A29-9E2A-C259249D6C71}" srcOrd="0" destOrd="0" presId="urn:microsoft.com/office/officeart/2017/3/layout/DropPinTimeline"/>
    <dgm:cxn modelId="{4F862194-3703-4F19-8457-7B8937C63C14}" srcId="{A8E056CC-4251-4EDE-A78B-4FD90F9CB011}" destId="{4BFE4E0F-98C8-47B9-B917-A325AE53F7B3}" srcOrd="0" destOrd="0" parTransId="{085D3832-17F5-43E0-AEE1-E2D62B4BC019}" sibTransId="{9E0CC3EA-86F5-4A2A-B0A8-D38DF0F2A40B}"/>
    <dgm:cxn modelId="{62A9A9A2-C297-448F-BB5B-64A67351E4D7}" srcId="{29648DEE-5333-4470-9350-85A7AB49CAEF}" destId="{91BB6F5B-5922-46B6-900B-8F63770B9556}" srcOrd="0" destOrd="0" parTransId="{99A39D6E-5912-4974-87E5-9B27C9E05650}" sibTransId="{2C3CDE61-BCF4-4F93-85DA-E3D6CB10729E}"/>
    <dgm:cxn modelId="{BBB230A3-B915-4579-815A-9C95E16CADAF}" type="presOf" srcId="{67327988-111A-4612-8A63-13100A3CA68B}" destId="{168FA4F3-0D2C-47C7-8B18-3E8981598F6D}" srcOrd="0" destOrd="0" presId="urn:microsoft.com/office/officeart/2017/3/layout/DropPinTimeline"/>
    <dgm:cxn modelId="{F5B077B6-32A2-4E17-AB09-639A2C8D8BED}" type="presOf" srcId="{3B69A8FB-385C-41AB-B3D2-123B874CDBFC}" destId="{82919246-8CB8-4155-8093-ADA79526E9D3}" srcOrd="0" destOrd="0" presId="urn:microsoft.com/office/officeart/2017/3/layout/DropPinTimeline"/>
    <dgm:cxn modelId="{C6C701B7-D67E-4B2A-B374-884E30ABC94E}" type="presOf" srcId="{E236184F-8D6A-4332-A502-30248A83EEAE}" destId="{AE133B0E-0245-4D28-97F9-089FF12ADB6A}" srcOrd="0" destOrd="0" presId="urn:microsoft.com/office/officeart/2017/3/layout/DropPinTimeline"/>
    <dgm:cxn modelId="{173808BF-C972-4F18-B7AB-A98219F919A2}" srcId="{8BB6E058-FCC4-43A9-8D9A-3E1F86FAA28A}" destId="{29648DEE-5333-4470-9350-85A7AB49CAEF}" srcOrd="0" destOrd="0" parTransId="{796CF8C8-A536-4DBC-99D6-CFE8B1292A31}" sibTransId="{F8192DF1-625B-4CBB-8124-2D0B881CB4BB}"/>
    <dgm:cxn modelId="{CE1C5BCA-A534-4339-9910-B69595C1F5AE}" srcId="{8BB6E058-FCC4-43A9-8D9A-3E1F86FAA28A}" destId="{B924E15F-3724-4D62-9914-DE5506378229}" srcOrd="5" destOrd="0" parTransId="{A06B6193-3154-49F2-AECB-B68A48D4B115}" sibTransId="{CF6666FD-6DCA-4B66-93F8-66D760A159FF}"/>
    <dgm:cxn modelId="{4CD614CB-921B-41C7-ADBA-DE0843334895}" type="presOf" srcId="{8BB6E058-FCC4-43A9-8D9A-3E1F86FAA28A}" destId="{14CED1E0-43AC-41C8-88AA-2D73494E25AE}" srcOrd="0" destOrd="0" presId="urn:microsoft.com/office/officeart/2017/3/layout/DropPinTimeline"/>
    <dgm:cxn modelId="{41DAB6D9-4391-4EDA-BFB4-CDB34CC92B86}" type="presOf" srcId="{91BB6F5B-5922-46B6-900B-8F63770B9556}" destId="{C8DD6525-4BD6-4B9D-89D4-97D8B6D54FAD}" srcOrd="0" destOrd="0" presId="urn:microsoft.com/office/officeart/2017/3/layout/DropPinTimeline"/>
    <dgm:cxn modelId="{4E0B6DDB-89F6-4AB3-B628-AB51E6C6CD97}" srcId="{8BB6E058-FCC4-43A9-8D9A-3E1F86FAA28A}" destId="{383DB418-9FC3-433D-B87B-2BF36FE4E549}" srcOrd="4" destOrd="0" parTransId="{1A708216-09DC-468E-BBF3-8A987EEE1E1E}" sibTransId="{AF83A897-2239-4418-A748-5BC0CAB06A98}"/>
    <dgm:cxn modelId="{4B89A8DE-BC85-4BCF-AA3B-22BACA523A92}" srcId="{383DB418-9FC3-433D-B87B-2BF36FE4E549}" destId="{CB40B40D-9F75-4D2A-A6F5-6E5FB1636CE9}" srcOrd="0" destOrd="0" parTransId="{51FC2733-D49A-4DF2-BD74-F4E3290CAD5A}" sibTransId="{C333E41A-4983-4E05-9A7E-457FFB48EB13}"/>
    <dgm:cxn modelId="{71FC87F1-B3F7-481A-ACD6-60DB7B5E48C2}" srcId="{8BB6E058-FCC4-43A9-8D9A-3E1F86FAA28A}" destId="{A6EAAA81-FD74-4B0E-A027-B8E221D85048}" srcOrd="6" destOrd="0" parTransId="{3BB6650A-2404-4352-A58C-1CF37B5FDBC3}" sibTransId="{2C11C30F-703F-4D09-AD59-DF3848BCA9A6}"/>
    <dgm:cxn modelId="{68B13F34-961F-4443-B794-B657CF905421}" type="presParOf" srcId="{14CED1E0-43AC-41C8-88AA-2D73494E25AE}" destId="{DA137697-C780-453B-A872-E60455102F54}" srcOrd="0" destOrd="0" presId="urn:microsoft.com/office/officeart/2017/3/layout/DropPinTimeline"/>
    <dgm:cxn modelId="{E1FAC457-6509-4C6A-AA9A-30B9949D1A09}" type="presParOf" srcId="{14CED1E0-43AC-41C8-88AA-2D73494E25AE}" destId="{9F191A03-95B7-4D42-B8FD-1702243AF914}" srcOrd="1" destOrd="0" presId="urn:microsoft.com/office/officeart/2017/3/layout/DropPinTimeline"/>
    <dgm:cxn modelId="{15EB890C-97DB-41B0-A3CA-E227CE098027}" type="presParOf" srcId="{9F191A03-95B7-4D42-B8FD-1702243AF914}" destId="{7D10E660-C055-495D-8BD0-B7FC51AF66DC}" srcOrd="0" destOrd="0" presId="urn:microsoft.com/office/officeart/2017/3/layout/DropPinTimeline"/>
    <dgm:cxn modelId="{BD948CE8-92B9-40B9-9516-BEDCEEB7FDCA}" type="presParOf" srcId="{7D10E660-C055-495D-8BD0-B7FC51AF66DC}" destId="{4690A063-B34A-4725-8B61-7317241863F3}" srcOrd="0" destOrd="0" presId="urn:microsoft.com/office/officeart/2017/3/layout/DropPinTimeline"/>
    <dgm:cxn modelId="{E5BB5A50-A956-4EBA-8457-124D5DD045F2}" type="presParOf" srcId="{7D10E660-C055-495D-8BD0-B7FC51AF66DC}" destId="{01A8DB7F-395A-4F06-9CE8-53EA002171E8}" srcOrd="1" destOrd="0" presId="urn:microsoft.com/office/officeart/2017/3/layout/DropPinTimeline"/>
    <dgm:cxn modelId="{B3F50F57-A14A-48FE-9716-8544BEE1493D}" type="presParOf" srcId="{01A8DB7F-395A-4F06-9CE8-53EA002171E8}" destId="{5060DB1A-8735-48EB-A581-B431007DB1BF}" srcOrd="0" destOrd="0" presId="urn:microsoft.com/office/officeart/2017/3/layout/DropPinTimeline"/>
    <dgm:cxn modelId="{37DF246C-B704-4276-BF55-D9D16AABB301}" type="presParOf" srcId="{01A8DB7F-395A-4F06-9CE8-53EA002171E8}" destId="{D36C4392-96DF-4A47-B394-214949ED16A1}" srcOrd="1" destOrd="0" presId="urn:microsoft.com/office/officeart/2017/3/layout/DropPinTimeline"/>
    <dgm:cxn modelId="{CEED7DBE-AB9D-464D-B95D-41087DF49CF5}" type="presParOf" srcId="{7D10E660-C055-495D-8BD0-B7FC51AF66DC}" destId="{C8DD6525-4BD6-4B9D-89D4-97D8B6D54FAD}" srcOrd="2" destOrd="0" presId="urn:microsoft.com/office/officeart/2017/3/layout/DropPinTimeline"/>
    <dgm:cxn modelId="{6462B9F8-E2E9-4891-9071-0F15A74334CE}" type="presParOf" srcId="{7D10E660-C055-495D-8BD0-B7FC51AF66DC}" destId="{84539EE4-F0DD-499D-98B1-64F6AEE58DA6}" srcOrd="3" destOrd="0" presId="urn:microsoft.com/office/officeart/2017/3/layout/DropPinTimeline"/>
    <dgm:cxn modelId="{61B24C05-F3D2-48B8-9934-6563D254F4C2}" type="presParOf" srcId="{7D10E660-C055-495D-8BD0-B7FC51AF66DC}" destId="{613FE041-544E-41A9-8450-A76472C2FD97}" srcOrd="4" destOrd="0" presId="urn:microsoft.com/office/officeart/2017/3/layout/DropPinTimeline"/>
    <dgm:cxn modelId="{827A0913-E2CD-42E0-AEB9-27DEA83B70E3}" type="presParOf" srcId="{7D10E660-C055-495D-8BD0-B7FC51AF66DC}" destId="{B18336EA-10FA-42EC-B4AE-725BA8751EFA}" srcOrd="5" destOrd="0" presId="urn:microsoft.com/office/officeart/2017/3/layout/DropPinTimeline"/>
    <dgm:cxn modelId="{AD7BA160-5D67-4B72-A160-C43D7D90D987}" type="presParOf" srcId="{9F191A03-95B7-4D42-B8FD-1702243AF914}" destId="{67B39C3E-2448-4712-AB39-D2A7DA2F1A4E}" srcOrd="1" destOrd="0" presId="urn:microsoft.com/office/officeart/2017/3/layout/DropPinTimeline"/>
    <dgm:cxn modelId="{7F6CCCFC-36A3-4EB5-A079-D0291B78A1CC}" type="presParOf" srcId="{9F191A03-95B7-4D42-B8FD-1702243AF914}" destId="{D808FE45-8C45-46BF-A24E-F6A0881775E5}" srcOrd="2" destOrd="0" presId="urn:microsoft.com/office/officeart/2017/3/layout/DropPinTimeline"/>
    <dgm:cxn modelId="{BC62152B-7943-468B-B853-10D33DC7E7C6}" type="presParOf" srcId="{D808FE45-8C45-46BF-A24E-F6A0881775E5}" destId="{278A1268-CBB5-4A18-8DEE-A76F47535397}" srcOrd="0" destOrd="0" presId="urn:microsoft.com/office/officeart/2017/3/layout/DropPinTimeline"/>
    <dgm:cxn modelId="{7C14363E-8122-45F7-BF2E-206995DA86A1}" type="presParOf" srcId="{D808FE45-8C45-46BF-A24E-F6A0881775E5}" destId="{09F7CC1D-08AF-4149-843E-D99C799628CB}" srcOrd="1" destOrd="0" presId="urn:microsoft.com/office/officeart/2017/3/layout/DropPinTimeline"/>
    <dgm:cxn modelId="{0922897A-FFC7-46C0-8DA8-CF6677F0790A}" type="presParOf" srcId="{09F7CC1D-08AF-4149-843E-D99C799628CB}" destId="{EFECA87E-1A38-4319-8F1A-A65C0F8F869F}" srcOrd="0" destOrd="0" presId="urn:microsoft.com/office/officeart/2017/3/layout/DropPinTimeline"/>
    <dgm:cxn modelId="{377D5023-FDDB-46DA-A758-96346F6B04A9}" type="presParOf" srcId="{09F7CC1D-08AF-4149-843E-D99C799628CB}" destId="{70B8EBC8-1EFE-4A0E-8101-6A83D6CA17C6}" srcOrd="1" destOrd="0" presId="urn:microsoft.com/office/officeart/2017/3/layout/DropPinTimeline"/>
    <dgm:cxn modelId="{2C9FF5D6-A487-4C1A-A2B3-6284A6A25F3F}" type="presParOf" srcId="{D808FE45-8C45-46BF-A24E-F6A0881775E5}" destId="{34445B84-DC27-4A7A-BD6E-1B1F99356A2B}" srcOrd="2" destOrd="0" presId="urn:microsoft.com/office/officeart/2017/3/layout/DropPinTimeline"/>
    <dgm:cxn modelId="{B3027FD4-2052-47CC-88D5-C034478D98B9}" type="presParOf" srcId="{D808FE45-8C45-46BF-A24E-F6A0881775E5}" destId="{82919246-8CB8-4155-8093-ADA79526E9D3}" srcOrd="3" destOrd="0" presId="urn:microsoft.com/office/officeart/2017/3/layout/DropPinTimeline"/>
    <dgm:cxn modelId="{670D6D18-E1DB-4BBE-BF1E-6924C4695206}" type="presParOf" srcId="{D808FE45-8C45-46BF-A24E-F6A0881775E5}" destId="{A64D705C-9802-40B4-9F28-C4D8267FFB28}" srcOrd="4" destOrd="0" presId="urn:microsoft.com/office/officeart/2017/3/layout/DropPinTimeline"/>
    <dgm:cxn modelId="{D53A08FF-9ECE-40E9-820B-4D868313DD2E}" type="presParOf" srcId="{D808FE45-8C45-46BF-A24E-F6A0881775E5}" destId="{8E433A85-1C20-4FA6-92A5-A30B39D779F4}" srcOrd="5" destOrd="0" presId="urn:microsoft.com/office/officeart/2017/3/layout/DropPinTimeline"/>
    <dgm:cxn modelId="{F74F7F21-9B58-42CA-81CF-43315135BA7B}" type="presParOf" srcId="{9F191A03-95B7-4D42-B8FD-1702243AF914}" destId="{7EC6281F-87FE-4186-B89F-71874C6DE35F}" srcOrd="3" destOrd="0" presId="urn:microsoft.com/office/officeart/2017/3/layout/DropPinTimeline"/>
    <dgm:cxn modelId="{EC9ECCCD-4FB1-4604-934A-50EE9B3E5C73}" type="presParOf" srcId="{9F191A03-95B7-4D42-B8FD-1702243AF914}" destId="{8FD098F9-49EF-4979-86AB-C7A9066B58A3}" srcOrd="4" destOrd="0" presId="urn:microsoft.com/office/officeart/2017/3/layout/DropPinTimeline"/>
    <dgm:cxn modelId="{1A0A05E7-96CA-4335-974F-6C936E5F09AD}" type="presParOf" srcId="{8FD098F9-49EF-4979-86AB-C7A9066B58A3}" destId="{6B54FFAE-F133-4147-8AC3-F07E6EC5036F}" srcOrd="0" destOrd="0" presId="urn:microsoft.com/office/officeart/2017/3/layout/DropPinTimeline"/>
    <dgm:cxn modelId="{E0F9AB0D-7530-4C85-BBBD-BC67EC70A470}" type="presParOf" srcId="{8FD098F9-49EF-4979-86AB-C7A9066B58A3}" destId="{2A9EDA5E-B74D-4F51-8A1B-2862AEDBF501}" srcOrd="1" destOrd="0" presId="urn:microsoft.com/office/officeart/2017/3/layout/DropPinTimeline"/>
    <dgm:cxn modelId="{3EC9512F-3507-4306-BC85-6B56A81B2B2B}" type="presParOf" srcId="{2A9EDA5E-B74D-4F51-8A1B-2862AEDBF501}" destId="{4BA1D1F9-599D-4970-98B6-466EA74F3AED}" srcOrd="0" destOrd="0" presId="urn:microsoft.com/office/officeart/2017/3/layout/DropPinTimeline"/>
    <dgm:cxn modelId="{199D8F7D-78B5-4F62-AD1B-DC0E740E6624}" type="presParOf" srcId="{2A9EDA5E-B74D-4F51-8A1B-2862AEDBF501}" destId="{74A5796E-4262-40E0-8EC4-F5BD65F0F9A8}" srcOrd="1" destOrd="0" presId="urn:microsoft.com/office/officeart/2017/3/layout/DropPinTimeline"/>
    <dgm:cxn modelId="{C32FB275-20C9-4DC8-8969-E943DDAE352E}" type="presParOf" srcId="{8FD098F9-49EF-4979-86AB-C7A9066B58A3}" destId="{AD96CC09-FFDA-4F80-8A66-F43B593B6C06}" srcOrd="2" destOrd="0" presId="urn:microsoft.com/office/officeart/2017/3/layout/DropPinTimeline"/>
    <dgm:cxn modelId="{90A3D5DF-0E13-4C70-A13E-8E6C59E90FB0}" type="presParOf" srcId="{8FD098F9-49EF-4979-86AB-C7A9066B58A3}" destId="{3B410E2B-CADA-4595-A467-4F0A50E6B375}" srcOrd="3" destOrd="0" presId="urn:microsoft.com/office/officeart/2017/3/layout/DropPinTimeline"/>
    <dgm:cxn modelId="{3A71749A-2588-4538-A67E-2681ADBD9BBB}" type="presParOf" srcId="{8FD098F9-49EF-4979-86AB-C7A9066B58A3}" destId="{79A7A650-885C-4908-9419-52DB7B96F5C3}" srcOrd="4" destOrd="0" presId="urn:microsoft.com/office/officeart/2017/3/layout/DropPinTimeline"/>
    <dgm:cxn modelId="{7892967C-9BB0-4D5A-B874-A11FEE1D3D81}" type="presParOf" srcId="{8FD098F9-49EF-4979-86AB-C7A9066B58A3}" destId="{7BA473F4-0B74-4A11-82B0-98447A7A18B6}" srcOrd="5" destOrd="0" presId="urn:microsoft.com/office/officeart/2017/3/layout/DropPinTimeline"/>
    <dgm:cxn modelId="{A9F9396F-E639-4FCF-9A15-055B8F4E94E8}" type="presParOf" srcId="{9F191A03-95B7-4D42-B8FD-1702243AF914}" destId="{261E7B80-1697-4B08-AA8F-418B878A8149}" srcOrd="5" destOrd="0" presId="urn:microsoft.com/office/officeart/2017/3/layout/DropPinTimeline"/>
    <dgm:cxn modelId="{1F0C80DF-4212-4521-9E44-652BF820A0A3}" type="presParOf" srcId="{9F191A03-95B7-4D42-B8FD-1702243AF914}" destId="{1025E5A6-1552-4EC3-8438-5ADF7B2A63BB}" srcOrd="6" destOrd="0" presId="urn:microsoft.com/office/officeart/2017/3/layout/DropPinTimeline"/>
    <dgm:cxn modelId="{ED44425A-B591-408F-9866-5101376BE23E}" type="presParOf" srcId="{1025E5A6-1552-4EC3-8438-5ADF7B2A63BB}" destId="{B04B4088-154C-4C2A-9A47-9A9FBA9A93B1}" srcOrd="0" destOrd="0" presId="urn:microsoft.com/office/officeart/2017/3/layout/DropPinTimeline"/>
    <dgm:cxn modelId="{587C1277-1D38-4B9F-A23E-2ECCD0DB8B63}" type="presParOf" srcId="{1025E5A6-1552-4EC3-8438-5ADF7B2A63BB}" destId="{FC9B2E2B-050A-4002-9F4F-A33C23B31C78}" srcOrd="1" destOrd="0" presId="urn:microsoft.com/office/officeart/2017/3/layout/DropPinTimeline"/>
    <dgm:cxn modelId="{B2B58941-8DFB-4FE8-8C1A-D38F89452BC4}" type="presParOf" srcId="{FC9B2E2B-050A-4002-9F4F-A33C23B31C78}" destId="{D4EFD23B-CE60-45D8-B7B5-69FA886626D6}" srcOrd="0" destOrd="0" presId="urn:microsoft.com/office/officeart/2017/3/layout/DropPinTimeline"/>
    <dgm:cxn modelId="{129CC08B-E721-498E-A1C4-04FABCC43E6E}" type="presParOf" srcId="{FC9B2E2B-050A-4002-9F4F-A33C23B31C78}" destId="{91F296A1-F35B-4F6C-8460-ED0F90B16ECF}" srcOrd="1" destOrd="0" presId="urn:microsoft.com/office/officeart/2017/3/layout/DropPinTimeline"/>
    <dgm:cxn modelId="{F8E0FE2F-B096-4831-A269-57798C745E5B}" type="presParOf" srcId="{1025E5A6-1552-4EC3-8438-5ADF7B2A63BB}" destId="{E7FCF6CD-7E16-46EB-A342-9683CBC04D99}" srcOrd="2" destOrd="0" presId="urn:microsoft.com/office/officeart/2017/3/layout/DropPinTimeline"/>
    <dgm:cxn modelId="{02E3D47E-F59C-4C46-B400-F3035896EB4C}" type="presParOf" srcId="{1025E5A6-1552-4EC3-8438-5ADF7B2A63BB}" destId="{AE133B0E-0245-4D28-97F9-089FF12ADB6A}" srcOrd="3" destOrd="0" presId="urn:microsoft.com/office/officeart/2017/3/layout/DropPinTimeline"/>
    <dgm:cxn modelId="{3DA4827A-7117-473B-B53A-8836539C7A03}" type="presParOf" srcId="{1025E5A6-1552-4EC3-8438-5ADF7B2A63BB}" destId="{4644F216-6721-4FA6-BB43-1D9218E48A7C}" srcOrd="4" destOrd="0" presId="urn:microsoft.com/office/officeart/2017/3/layout/DropPinTimeline"/>
    <dgm:cxn modelId="{A7B3DC98-A026-4E16-98AB-D5636BA48796}" type="presParOf" srcId="{1025E5A6-1552-4EC3-8438-5ADF7B2A63BB}" destId="{148DFE1F-887A-4B7D-96C2-D12B45BF9DD6}" srcOrd="5" destOrd="0" presId="urn:microsoft.com/office/officeart/2017/3/layout/DropPinTimeline"/>
    <dgm:cxn modelId="{DFDB79CA-D70A-4D57-950F-A916D3715B7D}" type="presParOf" srcId="{9F191A03-95B7-4D42-B8FD-1702243AF914}" destId="{ED2F0EDF-5BE3-4B95-8B32-FA040932B2EF}" srcOrd="7" destOrd="0" presId="urn:microsoft.com/office/officeart/2017/3/layout/DropPinTimeline"/>
    <dgm:cxn modelId="{4DDD8304-A525-4FA9-9044-D31BE54AA324}" type="presParOf" srcId="{9F191A03-95B7-4D42-B8FD-1702243AF914}" destId="{CA9EEEDB-9A4E-4AC2-95C1-DD776122AB92}" srcOrd="8" destOrd="0" presId="urn:microsoft.com/office/officeart/2017/3/layout/DropPinTimeline"/>
    <dgm:cxn modelId="{3230F16E-7109-4BEF-83B7-E71056DA3965}" type="presParOf" srcId="{CA9EEEDB-9A4E-4AC2-95C1-DD776122AB92}" destId="{78321CBF-52F5-4932-A00B-E208D3EFF5C1}" srcOrd="0" destOrd="0" presId="urn:microsoft.com/office/officeart/2017/3/layout/DropPinTimeline"/>
    <dgm:cxn modelId="{A73E7245-C0E1-48D6-8687-37C58D0E3771}" type="presParOf" srcId="{CA9EEEDB-9A4E-4AC2-95C1-DD776122AB92}" destId="{AC3CBCF6-15C9-4D64-94F4-18CBB297CF3C}" srcOrd="1" destOrd="0" presId="urn:microsoft.com/office/officeart/2017/3/layout/DropPinTimeline"/>
    <dgm:cxn modelId="{73A827E5-03D4-4C7D-8E6A-2FC3AFDCC4F8}" type="presParOf" srcId="{AC3CBCF6-15C9-4D64-94F4-18CBB297CF3C}" destId="{CC5F4174-9708-497A-8A32-9055A1ACC2A3}" srcOrd="0" destOrd="0" presId="urn:microsoft.com/office/officeart/2017/3/layout/DropPinTimeline"/>
    <dgm:cxn modelId="{DBFE4F4F-0A58-4283-B9A2-01AB1EC8C9C9}" type="presParOf" srcId="{AC3CBCF6-15C9-4D64-94F4-18CBB297CF3C}" destId="{C0D5F09B-24D3-4291-9866-6790957E319F}" srcOrd="1" destOrd="0" presId="urn:microsoft.com/office/officeart/2017/3/layout/DropPinTimeline"/>
    <dgm:cxn modelId="{964D733C-3CAD-40B3-856F-D00A0F2B244D}" type="presParOf" srcId="{CA9EEEDB-9A4E-4AC2-95C1-DD776122AB92}" destId="{66896880-7EB7-4CC4-971C-DBD467B9EBE1}" srcOrd="2" destOrd="0" presId="urn:microsoft.com/office/officeart/2017/3/layout/DropPinTimeline"/>
    <dgm:cxn modelId="{8145FCD9-B76D-421C-9A31-93A399443435}" type="presParOf" srcId="{CA9EEEDB-9A4E-4AC2-95C1-DD776122AB92}" destId="{6A3596FA-EC89-4D27-96EC-C31674F9E508}" srcOrd="3" destOrd="0" presId="urn:microsoft.com/office/officeart/2017/3/layout/DropPinTimeline"/>
    <dgm:cxn modelId="{9A37448A-A36C-41B1-B54C-5950AADD5161}" type="presParOf" srcId="{CA9EEEDB-9A4E-4AC2-95C1-DD776122AB92}" destId="{A92BFFBD-F7D4-43AC-B039-93496A7CFAE3}" srcOrd="4" destOrd="0" presId="urn:microsoft.com/office/officeart/2017/3/layout/DropPinTimeline"/>
    <dgm:cxn modelId="{DF1A7679-A821-432F-99B7-F79404ADD0A0}" type="presParOf" srcId="{CA9EEEDB-9A4E-4AC2-95C1-DD776122AB92}" destId="{FBEE1BAA-5D37-4B42-A866-A665B279DEC7}" srcOrd="5" destOrd="0" presId="urn:microsoft.com/office/officeart/2017/3/layout/DropPinTimeline"/>
    <dgm:cxn modelId="{61A869F8-0A89-4E16-BFE5-316003035638}" type="presParOf" srcId="{9F191A03-95B7-4D42-B8FD-1702243AF914}" destId="{83FF63E4-C45C-4C0C-94E3-1B0FA3846D08}" srcOrd="9" destOrd="0" presId="urn:microsoft.com/office/officeart/2017/3/layout/DropPinTimeline"/>
    <dgm:cxn modelId="{2734A9D8-DE70-4F64-AAFB-0F6E299A4BB5}" type="presParOf" srcId="{9F191A03-95B7-4D42-B8FD-1702243AF914}" destId="{3F6F2E01-BFA7-4BF2-A88A-81ABD8D67604}" srcOrd="10" destOrd="0" presId="urn:microsoft.com/office/officeart/2017/3/layout/DropPinTimeline"/>
    <dgm:cxn modelId="{BA14D287-6FBF-4521-B08B-1C7D6286546D}" type="presParOf" srcId="{3F6F2E01-BFA7-4BF2-A88A-81ABD8D67604}" destId="{03B9C37B-F3F2-4EB9-9309-C24AE7D49A92}" srcOrd="0" destOrd="0" presId="urn:microsoft.com/office/officeart/2017/3/layout/DropPinTimeline"/>
    <dgm:cxn modelId="{6443E52F-FB30-43B3-A78B-373A8007EB0C}" type="presParOf" srcId="{3F6F2E01-BFA7-4BF2-A88A-81ABD8D67604}" destId="{ADA6C2E0-1535-4D48-B468-4B7119676B9C}" srcOrd="1" destOrd="0" presId="urn:microsoft.com/office/officeart/2017/3/layout/DropPinTimeline"/>
    <dgm:cxn modelId="{213AA47A-75A6-4ED1-8ACC-77D75D9C688B}" type="presParOf" srcId="{ADA6C2E0-1535-4D48-B468-4B7119676B9C}" destId="{AFAFD4CD-C220-43E1-AD71-01ADB03044B8}" srcOrd="0" destOrd="0" presId="urn:microsoft.com/office/officeart/2017/3/layout/DropPinTimeline"/>
    <dgm:cxn modelId="{450CF16F-A079-463B-BB9C-436A96C7E2C9}" type="presParOf" srcId="{ADA6C2E0-1535-4D48-B468-4B7119676B9C}" destId="{29C62FE5-064F-4AE9-B47C-155F39DA15A0}" srcOrd="1" destOrd="0" presId="urn:microsoft.com/office/officeart/2017/3/layout/DropPinTimeline"/>
    <dgm:cxn modelId="{BDBEB8DA-294D-4F35-925F-2F89D5A563AC}" type="presParOf" srcId="{3F6F2E01-BFA7-4BF2-A88A-81ABD8D67604}" destId="{F9A29180-6BAB-4A39-BD20-A88C2A20E0C6}" srcOrd="2" destOrd="0" presId="urn:microsoft.com/office/officeart/2017/3/layout/DropPinTimeline"/>
    <dgm:cxn modelId="{3E89B77F-EAFC-4774-A625-88A09FF6C10A}" type="presParOf" srcId="{3F6F2E01-BFA7-4BF2-A88A-81ABD8D67604}" destId="{C92827C8-D3FB-4295-A24D-F53A2D0B7A23}" srcOrd="3" destOrd="0" presId="urn:microsoft.com/office/officeart/2017/3/layout/DropPinTimeline"/>
    <dgm:cxn modelId="{37FF2C81-D16A-4191-BABB-F94930A93967}" type="presParOf" srcId="{3F6F2E01-BFA7-4BF2-A88A-81ABD8D67604}" destId="{A3DB5A34-7B62-4483-B23A-8A75DF92D580}" srcOrd="4" destOrd="0" presId="urn:microsoft.com/office/officeart/2017/3/layout/DropPinTimeline"/>
    <dgm:cxn modelId="{F9932049-8890-4D41-81FF-E932CA749769}" type="presParOf" srcId="{3F6F2E01-BFA7-4BF2-A88A-81ABD8D67604}" destId="{F80FE898-D9DF-479D-B902-BE000FA28CE7}" srcOrd="5" destOrd="0" presId="urn:microsoft.com/office/officeart/2017/3/layout/DropPinTimeline"/>
    <dgm:cxn modelId="{7F937F99-9282-46CD-9155-E5D2593D6529}" type="presParOf" srcId="{9F191A03-95B7-4D42-B8FD-1702243AF914}" destId="{9613B6EC-5ECA-4E13-9C4C-905014A968A2}" srcOrd="11" destOrd="0" presId="urn:microsoft.com/office/officeart/2017/3/layout/DropPinTimeline"/>
    <dgm:cxn modelId="{2FDBB91B-660F-479C-BC0F-5CDDC78645C5}" type="presParOf" srcId="{9F191A03-95B7-4D42-B8FD-1702243AF914}" destId="{25C71426-B2A9-48BF-A5D4-76575FC209E1}" srcOrd="12" destOrd="0" presId="urn:microsoft.com/office/officeart/2017/3/layout/DropPinTimeline"/>
    <dgm:cxn modelId="{9260F104-5542-4E69-8152-7F912E2C01AA}" type="presParOf" srcId="{25C71426-B2A9-48BF-A5D4-76575FC209E1}" destId="{4FF7C39E-5FB7-4A0F-96EB-5557EE1C068A}" srcOrd="0" destOrd="0" presId="urn:microsoft.com/office/officeart/2017/3/layout/DropPinTimeline"/>
    <dgm:cxn modelId="{524E50F8-8479-46D9-B5C8-CC97B2FA5ABA}" type="presParOf" srcId="{25C71426-B2A9-48BF-A5D4-76575FC209E1}" destId="{AC9CD2A8-0FD7-4EB7-A845-1C5F2C17D19B}" srcOrd="1" destOrd="0" presId="urn:microsoft.com/office/officeart/2017/3/layout/DropPinTimeline"/>
    <dgm:cxn modelId="{6EF8297B-1CA5-4940-BB79-925AB3F230B9}" type="presParOf" srcId="{AC9CD2A8-0FD7-4EB7-A845-1C5F2C17D19B}" destId="{13954DA2-DC03-4342-B056-DAA132B4211F}" srcOrd="0" destOrd="0" presId="urn:microsoft.com/office/officeart/2017/3/layout/DropPinTimeline"/>
    <dgm:cxn modelId="{051B5430-D15C-43A5-8538-64E334A65FD8}" type="presParOf" srcId="{AC9CD2A8-0FD7-4EB7-A845-1C5F2C17D19B}" destId="{3CD4E0E4-2374-40FD-973E-D4B7FE040871}" srcOrd="1" destOrd="0" presId="urn:microsoft.com/office/officeart/2017/3/layout/DropPinTimeline"/>
    <dgm:cxn modelId="{C199ED7C-46BA-4724-9B10-030607C5AEE6}" type="presParOf" srcId="{25C71426-B2A9-48BF-A5D4-76575FC209E1}" destId="{BF3AC485-0E3B-44E9-B10B-96CAB04ECB2D}" srcOrd="2" destOrd="0" presId="urn:microsoft.com/office/officeart/2017/3/layout/DropPinTimeline"/>
    <dgm:cxn modelId="{3A310FCB-9ADC-473F-9816-98D8140A2E0C}" type="presParOf" srcId="{25C71426-B2A9-48BF-A5D4-76575FC209E1}" destId="{1325BBA6-0212-4A29-9E2A-C259249D6C71}" srcOrd="3" destOrd="0" presId="urn:microsoft.com/office/officeart/2017/3/layout/DropPinTimeline"/>
    <dgm:cxn modelId="{53108F61-1024-4A80-99EB-F1E4EE365CE3}" type="presParOf" srcId="{25C71426-B2A9-48BF-A5D4-76575FC209E1}" destId="{8C09D213-7FA1-4C7C-8A42-CD4433078423}" srcOrd="4" destOrd="0" presId="urn:microsoft.com/office/officeart/2017/3/layout/DropPinTimeline"/>
    <dgm:cxn modelId="{5845FD55-9EDF-48E0-BDB4-57BD567BE96B}" type="presParOf" srcId="{25C71426-B2A9-48BF-A5D4-76575FC209E1}" destId="{E648F66C-8F6D-42E6-915A-9F8437B66874}" srcOrd="5" destOrd="0" presId="urn:microsoft.com/office/officeart/2017/3/layout/DropPinTimeline"/>
    <dgm:cxn modelId="{03338F13-DB3E-4E02-AFF2-00ACC9B6400D}" type="presParOf" srcId="{9F191A03-95B7-4D42-B8FD-1702243AF914}" destId="{B8F8E2FE-3AFA-4EE6-9093-993DB65867F8}" srcOrd="13" destOrd="0" presId="urn:microsoft.com/office/officeart/2017/3/layout/DropPinTimeline"/>
    <dgm:cxn modelId="{5177DDB4-0151-4C32-A208-AE0766C07AA6}" type="presParOf" srcId="{9F191A03-95B7-4D42-B8FD-1702243AF914}" destId="{69AFCE5D-1C53-4947-8347-5A8D8AB36A32}" srcOrd="14" destOrd="0" presId="urn:microsoft.com/office/officeart/2017/3/layout/DropPinTimeline"/>
    <dgm:cxn modelId="{580C28EF-C3F6-4426-905E-80AE6F5DCBAE}" type="presParOf" srcId="{69AFCE5D-1C53-4947-8347-5A8D8AB36A32}" destId="{B860957E-C328-448D-808A-9B827729227C}" srcOrd="0" destOrd="0" presId="urn:microsoft.com/office/officeart/2017/3/layout/DropPinTimeline"/>
    <dgm:cxn modelId="{40D25240-1A2E-43F7-B54D-6B4900216A46}" type="presParOf" srcId="{69AFCE5D-1C53-4947-8347-5A8D8AB36A32}" destId="{3627331D-5CCE-4EDD-8B72-8156B0120930}" srcOrd="1" destOrd="0" presId="urn:microsoft.com/office/officeart/2017/3/layout/DropPinTimeline"/>
    <dgm:cxn modelId="{ECD7E2C0-2211-4FAF-BCEF-EDD3355B2200}" type="presParOf" srcId="{3627331D-5CCE-4EDD-8B72-8156B0120930}" destId="{F35E6A35-CB0B-4F24-83CF-5163158E4C70}" srcOrd="0" destOrd="0" presId="urn:microsoft.com/office/officeart/2017/3/layout/DropPinTimeline"/>
    <dgm:cxn modelId="{0343EFA3-AB48-4806-A04F-6EA0EAE52A98}" type="presParOf" srcId="{3627331D-5CCE-4EDD-8B72-8156B0120930}" destId="{167AEF76-0C94-46E8-9B15-9361EAD4C49E}" srcOrd="1" destOrd="0" presId="urn:microsoft.com/office/officeart/2017/3/layout/DropPinTimeline"/>
    <dgm:cxn modelId="{BA1809C0-9568-4ECF-86EE-D4445760C4EF}" type="presParOf" srcId="{69AFCE5D-1C53-4947-8347-5A8D8AB36A32}" destId="{1CC70CB1-97E4-4A1F-8116-ACD631AA5493}" srcOrd="2" destOrd="0" presId="urn:microsoft.com/office/officeart/2017/3/layout/DropPinTimeline"/>
    <dgm:cxn modelId="{0B2D14CF-911E-41BA-A29B-37D09CE36C90}" type="presParOf" srcId="{69AFCE5D-1C53-4947-8347-5A8D8AB36A32}" destId="{168FA4F3-0D2C-47C7-8B18-3E8981598F6D}" srcOrd="3" destOrd="0" presId="urn:microsoft.com/office/officeart/2017/3/layout/DropPinTimeline"/>
    <dgm:cxn modelId="{400B1B38-2CAC-438A-8D99-3F674E7D0C41}" type="presParOf" srcId="{69AFCE5D-1C53-4947-8347-5A8D8AB36A32}" destId="{521AB7B6-7227-4042-BBC8-005AC158CA13}" srcOrd="4" destOrd="0" presId="urn:microsoft.com/office/officeart/2017/3/layout/DropPinTimeline"/>
    <dgm:cxn modelId="{15BC4112-D340-41B9-B2D1-7ED73776804A}" type="presParOf" srcId="{69AFCE5D-1C53-4947-8347-5A8D8AB36A32}" destId="{6D1E0E30-2C6D-4A7E-BFBE-AAF1BB0E2717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37697-C780-453B-A872-E60455102F54}">
      <dsp:nvSpPr>
        <dsp:cNvPr id="0" name=""/>
        <dsp:cNvSpPr/>
      </dsp:nvSpPr>
      <dsp:spPr>
        <a:xfrm>
          <a:off x="0" y="1946734"/>
          <a:ext cx="890523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0DB1A-8735-48EB-A581-B431007DB1BF}">
      <dsp:nvSpPr>
        <dsp:cNvPr id="0" name=""/>
        <dsp:cNvSpPr/>
      </dsp:nvSpPr>
      <dsp:spPr>
        <a:xfrm rot="8100000">
          <a:off x="61543" y="453374"/>
          <a:ext cx="276865" cy="27686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C4392-96DF-4A47-B394-214949ED16A1}">
      <dsp:nvSpPr>
        <dsp:cNvPr id="0" name=""/>
        <dsp:cNvSpPr/>
      </dsp:nvSpPr>
      <dsp:spPr>
        <a:xfrm>
          <a:off x="92300" y="484131"/>
          <a:ext cx="215350" cy="2153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D6525-4BD6-4B9D-89D4-97D8B6D54FAD}">
      <dsp:nvSpPr>
        <dsp:cNvPr id="0" name=""/>
        <dsp:cNvSpPr/>
      </dsp:nvSpPr>
      <dsp:spPr>
        <a:xfrm>
          <a:off x="395749" y="794267"/>
          <a:ext cx="1591840" cy="1152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Deadline</a:t>
          </a:r>
          <a:r>
            <a:rPr lang="en-US" sz="1200" kern="1200" baseline="0" dirty="0"/>
            <a:t> for registration </a:t>
          </a:r>
          <a:endParaRPr lang="en-US" sz="1200" kern="1200" dirty="0"/>
        </a:p>
      </dsp:txBody>
      <dsp:txXfrm>
        <a:off x="395749" y="794267"/>
        <a:ext cx="1591840" cy="1152466"/>
      </dsp:txXfrm>
    </dsp:sp>
    <dsp:sp modelId="{84539EE4-F0DD-499D-98B1-64F6AEE58DA6}">
      <dsp:nvSpPr>
        <dsp:cNvPr id="0" name=""/>
        <dsp:cNvSpPr/>
      </dsp:nvSpPr>
      <dsp:spPr>
        <a:xfrm>
          <a:off x="395749" y="389346"/>
          <a:ext cx="1591840" cy="40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Feb. 2021</a:t>
          </a:r>
        </a:p>
      </dsp:txBody>
      <dsp:txXfrm>
        <a:off x="395749" y="389346"/>
        <a:ext cx="1591840" cy="404920"/>
      </dsp:txXfrm>
    </dsp:sp>
    <dsp:sp modelId="{613FE041-544E-41A9-8450-A76472C2FD97}">
      <dsp:nvSpPr>
        <dsp:cNvPr id="0" name=""/>
        <dsp:cNvSpPr/>
      </dsp:nvSpPr>
      <dsp:spPr>
        <a:xfrm>
          <a:off x="199976" y="794267"/>
          <a:ext cx="0" cy="115246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0A063-B34A-4725-8B61-7317241863F3}">
      <dsp:nvSpPr>
        <dsp:cNvPr id="0" name=""/>
        <dsp:cNvSpPr/>
      </dsp:nvSpPr>
      <dsp:spPr>
        <a:xfrm>
          <a:off x="171423" y="1910291"/>
          <a:ext cx="70478" cy="72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CA87E-1A38-4319-8F1A-A65C0F8F869F}">
      <dsp:nvSpPr>
        <dsp:cNvPr id="0" name=""/>
        <dsp:cNvSpPr/>
      </dsp:nvSpPr>
      <dsp:spPr>
        <a:xfrm rot="18900000">
          <a:off x="1049178" y="3163228"/>
          <a:ext cx="276865" cy="276865"/>
        </a:xfrm>
        <a:prstGeom prst="teardrop">
          <a:avLst>
            <a:gd name="adj" fmla="val 115000"/>
          </a:avLst>
        </a:prstGeom>
        <a:solidFill>
          <a:schemeClr val="accent2">
            <a:hueOff val="-1434375"/>
            <a:satOff val="0"/>
            <a:lumOff val="-1204"/>
            <a:alphaOff val="0"/>
          </a:schemeClr>
        </a:solidFill>
        <a:ln w="25400" cap="flat" cmpd="sng" algn="ctr">
          <a:solidFill>
            <a:schemeClr val="accent2">
              <a:hueOff val="-1434375"/>
              <a:satOff val="0"/>
              <a:lumOff val="-12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8EBC8-1EFE-4A0E-8101-6A83D6CA17C6}">
      <dsp:nvSpPr>
        <dsp:cNvPr id="0" name=""/>
        <dsp:cNvSpPr/>
      </dsp:nvSpPr>
      <dsp:spPr>
        <a:xfrm>
          <a:off x="1079935" y="3193985"/>
          <a:ext cx="215350" cy="2153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45B84-DC27-4A7A-BD6E-1B1F99356A2B}">
      <dsp:nvSpPr>
        <dsp:cNvPr id="0" name=""/>
        <dsp:cNvSpPr/>
      </dsp:nvSpPr>
      <dsp:spPr>
        <a:xfrm>
          <a:off x="1383384" y="1946734"/>
          <a:ext cx="1591840" cy="1152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Deadline for submission of initial bid</a:t>
          </a:r>
        </a:p>
      </dsp:txBody>
      <dsp:txXfrm>
        <a:off x="1383384" y="1946734"/>
        <a:ext cx="1591840" cy="1152466"/>
      </dsp:txXfrm>
    </dsp:sp>
    <dsp:sp modelId="{82919246-8CB8-4155-8093-ADA79526E9D3}">
      <dsp:nvSpPr>
        <dsp:cNvPr id="0" name=""/>
        <dsp:cNvSpPr/>
      </dsp:nvSpPr>
      <dsp:spPr>
        <a:xfrm>
          <a:off x="1383384" y="3099200"/>
          <a:ext cx="1591840" cy="40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April 2021</a:t>
          </a:r>
        </a:p>
      </dsp:txBody>
      <dsp:txXfrm>
        <a:off x="1383384" y="3099200"/>
        <a:ext cx="1591840" cy="404920"/>
      </dsp:txXfrm>
    </dsp:sp>
    <dsp:sp modelId="{A64D705C-9802-40B4-9F28-C4D8267FFB28}">
      <dsp:nvSpPr>
        <dsp:cNvPr id="0" name=""/>
        <dsp:cNvSpPr/>
      </dsp:nvSpPr>
      <dsp:spPr>
        <a:xfrm>
          <a:off x="1187611" y="1946734"/>
          <a:ext cx="0" cy="1152466"/>
        </a:xfrm>
        <a:prstGeom prst="line">
          <a:avLst/>
        </a:prstGeom>
        <a:noFill/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A1268-CBB5-4A18-8DEE-A76F47535397}">
      <dsp:nvSpPr>
        <dsp:cNvPr id="0" name=""/>
        <dsp:cNvSpPr/>
      </dsp:nvSpPr>
      <dsp:spPr>
        <a:xfrm>
          <a:off x="1159059" y="1910291"/>
          <a:ext cx="70478" cy="72885"/>
        </a:xfrm>
        <a:prstGeom prst="ellips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1D1F9-599D-4970-98B6-466EA74F3AED}">
      <dsp:nvSpPr>
        <dsp:cNvPr id="0" name=""/>
        <dsp:cNvSpPr/>
      </dsp:nvSpPr>
      <dsp:spPr>
        <a:xfrm rot="8100000">
          <a:off x="2036813" y="453374"/>
          <a:ext cx="276865" cy="276865"/>
        </a:xfrm>
        <a:prstGeom prst="teardrop">
          <a:avLst>
            <a:gd name="adj" fmla="val 115000"/>
          </a:avLst>
        </a:prstGeom>
        <a:solidFill>
          <a:schemeClr val="accent2">
            <a:hueOff val="-2868749"/>
            <a:satOff val="0"/>
            <a:lumOff val="-2409"/>
            <a:alphaOff val="0"/>
          </a:schemeClr>
        </a:solidFill>
        <a:ln w="25400" cap="flat" cmpd="sng" algn="ctr">
          <a:solidFill>
            <a:schemeClr val="accent2">
              <a:hueOff val="-2868749"/>
              <a:satOff val="0"/>
              <a:lumOff val="-24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5796E-4262-40E0-8EC4-F5BD65F0F9A8}">
      <dsp:nvSpPr>
        <dsp:cNvPr id="0" name=""/>
        <dsp:cNvSpPr/>
      </dsp:nvSpPr>
      <dsp:spPr>
        <a:xfrm>
          <a:off x="2067571" y="484131"/>
          <a:ext cx="215350" cy="2153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6CC09-FFDA-4F80-8A66-F43B593B6C06}">
      <dsp:nvSpPr>
        <dsp:cNvPr id="0" name=""/>
        <dsp:cNvSpPr/>
      </dsp:nvSpPr>
      <dsp:spPr>
        <a:xfrm>
          <a:off x="2371020" y="794267"/>
          <a:ext cx="1591840" cy="1152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Response to clarification questions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First judges visit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Shortlisting for decision</a:t>
          </a:r>
        </a:p>
      </dsp:txBody>
      <dsp:txXfrm>
        <a:off x="2371020" y="794267"/>
        <a:ext cx="1591840" cy="1152466"/>
      </dsp:txXfrm>
    </dsp:sp>
    <dsp:sp modelId="{3B410E2B-CADA-4595-A467-4F0A50E6B375}">
      <dsp:nvSpPr>
        <dsp:cNvPr id="0" name=""/>
        <dsp:cNvSpPr/>
      </dsp:nvSpPr>
      <dsp:spPr>
        <a:xfrm>
          <a:off x="2371020" y="389346"/>
          <a:ext cx="1591840" cy="40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May – June 2021</a:t>
          </a:r>
        </a:p>
      </dsp:txBody>
      <dsp:txXfrm>
        <a:off x="2371020" y="389346"/>
        <a:ext cx="1591840" cy="404920"/>
      </dsp:txXfrm>
    </dsp:sp>
    <dsp:sp modelId="{79A7A650-885C-4908-9419-52DB7B96F5C3}">
      <dsp:nvSpPr>
        <dsp:cNvPr id="0" name=""/>
        <dsp:cNvSpPr/>
      </dsp:nvSpPr>
      <dsp:spPr>
        <a:xfrm>
          <a:off x="2175246" y="794267"/>
          <a:ext cx="0" cy="1152466"/>
        </a:xfrm>
        <a:prstGeom prst="line">
          <a:avLst/>
        </a:prstGeom>
        <a:noFill/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4FFAE-F133-4147-8AC3-F07E6EC5036F}">
      <dsp:nvSpPr>
        <dsp:cNvPr id="0" name=""/>
        <dsp:cNvSpPr/>
      </dsp:nvSpPr>
      <dsp:spPr>
        <a:xfrm>
          <a:off x="2146694" y="1910291"/>
          <a:ext cx="70478" cy="72885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FD23B-CE60-45D8-B7B5-69FA886626D6}">
      <dsp:nvSpPr>
        <dsp:cNvPr id="0" name=""/>
        <dsp:cNvSpPr/>
      </dsp:nvSpPr>
      <dsp:spPr>
        <a:xfrm rot="18900000">
          <a:off x="3024449" y="3163228"/>
          <a:ext cx="276865" cy="276865"/>
        </a:xfrm>
        <a:prstGeom prst="teardrop">
          <a:avLst>
            <a:gd name="adj" fmla="val 115000"/>
          </a:avLst>
        </a:prstGeom>
        <a:solidFill>
          <a:schemeClr val="accent2">
            <a:hueOff val="-4303124"/>
            <a:satOff val="0"/>
            <a:lumOff val="-3613"/>
            <a:alphaOff val="0"/>
          </a:schemeClr>
        </a:solidFill>
        <a:ln w="25400" cap="flat" cmpd="sng" algn="ctr">
          <a:solidFill>
            <a:schemeClr val="accent2">
              <a:hueOff val="-4303124"/>
              <a:satOff val="0"/>
              <a:lumOff val="-36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296A1-F35B-4F6C-8460-ED0F90B16ECF}">
      <dsp:nvSpPr>
        <dsp:cNvPr id="0" name=""/>
        <dsp:cNvSpPr/>
      </dsp:nvSpPr>
      <dsp:spPr>
        <a:xfrm>
          <a:off x="3055206" y="3193985"/>
          <a:ext cx="215350" cy="2153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CF6CD-7E16-46EB-A342-9683CBC04D99}">
      <dsp:nvSpPr>
        <dsp:cNvPr id="0" name=""/>
        <dsp:cNvSpPr/>
      </dsp:nvSpPr>
      <dsp:spPr>
        <a:xfrm>
          <a:off x="3358655" y="1946734"/>
          <a:ext cx="1591840" cy="1152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Further guidance on full and final bids </a:t>
          </a:r>
        </a:p>
      </dsp:txBody>
      <dsp:txXfrm>
        <a:off x="3358655" y="1946734"/>
        <a:ext cx="1591840" cy="1152466"/>
      </dsp:txXfrm>
    </dsp:sp>
    <dsp:sp modelId="{AE133B0E-0245-4D28-97F9-089FF12ADB6A}">
      <dsp:nvSpPr>
        <dsp:cNvPr id="0" name=""/>
        <dsp:cNvSpPr/>
      </dsp:nvSpPr>
      <dsp:spPr>
        <a:xfrm>
          <a:off x="3358655" y="3099200"/>
          <a:ext cx="1591840" cy="40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July 2021</a:t>
          </a:r>
        </a:p>
      </dsp:txBody>
      <dsp:txXfrm>
        <a:off x="3358655" y="3099200"/>
        <a:ext cx="1591840" cy="404920"/>
      </dsp:txXfrm>
    </dsp:sp>
    <dsp:sp modelId="{4644F216-6721-4FA6-BB43-1D9218E48A7C}">
      <dsp:nvSpPr>
        <dsp:cNvPr id="0" name=""/>
        <dsp:cNvSpPr/>
      </dsp:nvSpPr>
      <dsp:spPr>
        <a:xfrm>
          <a:off x="3162881" y="1946734"/>
          <a:ext cx="0" cy="1152466"/>
        </a:xfrm>
        <a:prstGeom prst="line">
          <a:avLst/>
        </a:prstGeom>
        <a:noFill/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B4088-154C-4C2A-9A47-9A9FBA9A93B1}">
      <dsp:nvSpPr>
        <dsp:cNvPr id="0" name=""/>
        <dsp:cNvSpPr/>
      </dsp:nvSpPr>
      <dsp:spPr>
        <a:xfrm>
          <a:off x="3134329" y="1910291"/>
          <a:ext cx="70478" cy="72885"/>
        </a:xfrm>
        <a:prstGeom prst="ellips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F4174-9708-497A-8A32-9055A1ACC2A3}">
      <dsp:nvSpPr>
        <dsp:cNvPr id="0" name=""/>
        <dsp:cNvSpPr/>
      </dsp:nvSpPr>
      <dsp:spPr>
        <a:xfrm rot="8100000">
          <a:off x="4012084" y="453374"/>
          <a:ext cx="276865" cy="276865"/>
        </a:xfrm>
        <a:prstGeom prst="teardrop">
          <a:avLst>
            <a:gd name="adj" fmla="val 115000"/>
          </a:avLst>
        </a:prstGeom>
        <a:solidFill>
          <a:schemeClr val="accent2">
            <a:hueOff val="-5737499"/>
            <a:satOff val="0"/>
            <a:lumOff val="-4818"/>
            <a:alphaOff val="0"/>
          </a:schemeClr>
        </a:solidFill>
        <a:ln w="25400" cap="flat" cmpd="sng" algn="ctr">
          <a:solidFill>
            <a:schemeClr val="accent2">
              <a:hueOff val="-5737499"/>
              <a:satOff val="0"/>
              <a:lumOff val="-48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5F09B-24D3-4291-9866-6790957E319F}">
      <dsp:nvSpPr>
        <dsp:cNvPr id="0" name=""/>
        <dsp:cNvSpPr/>
      </dsp:nvSpPr>
      <dsp:spPr>
        <a:xfrm>
          <a:off x="4042841" y="484131"/>
          <a:ext cx="215350" cy="2153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96880-7EB7-4CC4-971C-DBD467B9EBE1}">
      <dsp:nvSpPr>
        <dsp:cNvPr id="0" name=""/>
        <dsp:cNvSpPr/>
      </dsp:nvSpPr>
      <dsp:spPr>
        <a:xfrm>
          <a:off x="4346290" y="794267"/>
          <a:ext cx="1591840" cy="1152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Deadline</a:t>
          </a:r>
          <a:r>
            <a:rPr lang="en-US" sz="1200" kern="1200" baseline="0" dirty="0"/>
            <a:t> for submissions of full and final bids </a:t>
          </a:r>
          <a:endParaRPr lang="en-US" sz="1200" kern="1200" dirty="0"/>
        </a:p>
      </dsp:txBody>
      <dsp:txXfrm>
        <a:off x="4346290" y="794267"/>
        <a:ext cx="1591840" cy="1152466"/>
      </dsp:txXfrm>
    </dsp:sp>
    <dsp:sp modelId="{6A3596FA-EC89-4D27-96EC-C31674F9E508}">
      <dsp:nvSpPr>
        <dsp:cNvPr id="0" name=""/>
        <dsp:cNvSpPr/>
      </dsp:nvSpPr>
      <dsp:spPr>
        <a:xfrm>
          <a:off x="4346290" y="389346"/>
          <a:ext cx="1591840" cy="40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Sept. 2021</a:t>
          </a:r>
        </a:p>
      </dsp:txBody>
      <dsp:txXfrm>
        <a:off x="4346290" y="389346"/>
        <a:ext cx="1591840" cy="404920"/>
      </dsp:txXfrm>
    </dsp:sp>
    <dsp:sp modelId="{A92BFFBD-F7D4-43AC-B039-93496A7CFAE3}">
      <dsp:nvSpPr>
        <dsp:cNvPr id="0" name=""/>
        <dsp:cNvSpPr/>
      </dsp:nvSpPr>
      <dsp:spPr>
        <a:xfrm>
          <a:off x="4150517" y="794267"/>
          <a:ext cx="0" cy="1152466"/>
        </a:xfrm>
        <a:prstGeom prst="line">
          <a:avLst/>
        </a:prstGeom>
        <a:noFill/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1CBF-52F5-4932-A00B-E208D3EFF5C1}">
      <dsp:nvSpPr>
        <dsp:cNvPr id="0" name=""/>
        <dsp:cNvSpPr/>
      </dsp:nvSpPr>
      <dsp:spPr>
        <a:xfrm>
          <a:off x="4121964" y="1910291"/>
          <a:ext cx="70478" cy="72885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FD4CD-C220-43E1-AD71-01ADB03044B8}">
      <dsp:nvSpPr>
        <dsp:cNvPr id="0" name=""/>
        <dsp:cNvSpPr/>
      </dsp:nvSpPr>
      <dsp:spPr>
        <a:xfrm rot="18900000">
          <a:off x="4999719" y="3163228"/>
          <a:ext cx="276865" cy="276865"/>
        </a:xfrm>
        <a:prstGeom prst="teardrop">
          <a:avLst>
            <a:gd name="adj" fmla="val 115000"/>
          </a:avLst>
        </a:prstGeom>
        <a:solidFill>
          <a:schemeClr val="accent2">
            <a:hueOff val="-7171873"/>
            <a:satOff val="0"/>
            <a:lumOff val="-6022"/>
            <a:alphaOff val="0"/>
          </a:schemeClr>
        </a:solidFill>
        <a:ln w="25400" cap="flat" cmpd="sng" algn="ctr">
          <a:solidFill>
            <a:schemeClr val="accent2">
              <a:hueOff val="-7171873"/>
              <a:satOff val="0"/>
              <a:lumOff val="-60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62FE5-064F-4AE9-B47C-155F39DA15A0}">
      <dsp:nvSpPr>
        <dsp:cNvPr id="0" name=""/>
        <dsp:cNvSpPr/>
      </dsp:nvSpPr>
      <dsp:spPr>
        <a:xfrm>
          <a:off x="5030476" y="3193985"/>
          <a:ext cx="215350" cy="2153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29180-6BAB-4A39-BD20-A88C2A20E0C6}">
      <dsp:nvSpPr>
        <dsp:cNvPr id="0" name=""/>
        <dsp:cNvSpPr/>
      </dsp:nvSpPr>
      <dsp:spPr>
        <a:xfrm>
          <a:off x="5333925" y="1946734"/>
          <a:ext cx="1591840" cy="1152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Visit</a:t>
          </a:r>
          <a:r>
            <a:rPr lang="en-US" sz="1200" kern="1200" baseline="0" dirty="0"/>
            <a:t> to short listed cities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/>
            <a:t>Host visit from independent advisory panel member and DCMS project team</a:t>
          </a:r>
          <a:endParaRPr lang="en-US" sz="1200" kern="1200" dirty="0"/>
        </a:p>
      </dsp:txBody>
      <dsp:txXfrm>
        <a:off x="5333925" y="1946734"/>
        <a:ext cx="1591840" cy="1152466"/>
      </dsp:txXfrm>
    </dsp:sp>
    <dsp:sp modelId="{C92827C8-D3FB-4295-A24D-F53A2D0B7A23}">
      <dsp:nvSpPr>
        <dsp:cNvPr id="0" name=""/>
        <dsp:cNvSpPr/>
      </dsp:nvSpPr>
      <dsp:spPr>
        <a:xfrm>
          <a:off x="5333925" y="3099200"/>
          <a:ext cx="1591840" cy="40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Oct. 2021</a:t>
          </a:r>
        </a:p>
      </dsp:txBody>
      <dsp:txXfrm>
        <a:off x="5333925" y="3099200"/>
        <a:ext cx="1591840" cy="404920"/>
      </dsp:txXfrm>
    </dsp:sp>
    <dsp:sp modelId="{A3DB5A34-7B62-4483-B23A-8A75DF92D580}">
      <dsp:nvSpPr>
        <dsp:cNvPr id="0" name=""/>
        <dsp:cNvSpPr/>
      </dsp:nvSpPr>
      <dsp:spPr>
        <a:xfrm>
          <a:off x="5138152" y="1946734"/>
          <a:ext cx="0" cy="1152466"/>
        </a:xfrm>
        <a:prstGeom prst="line">
          <a:avLst/>
        </a:prstGeom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9C37B-F3F2-4EB9-9309-C24AE7D49A92}">
      <dsp:nvSpPr>
        <dsp:cNvPr id="0" name=""/>
        <dsp:cNvSpPr/>
      </dsp:nvSpPr>
      <dsp:spPr>
        <a:xfrm>
          <a:off x="5109599" y="1910291"/>
          <a:ext cx="70478" cy="7288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54DA2-DC03-4342-B056-DAA132B4211F}">
      <dsp:nvSpPr>
        <dsp:cNvPr id="0" name=""/>
        <dsp:cNvSpPr/>
      </dsp:nvSpPr>
      <dsp:spPr>
        <a:xfrm rot="8100000">
          <a:off x="5987354" y="453374"/>
          <a:ext cx="276865" cy="276865"/>
        </a:xfrm>
        <a:prstGeom prst="teardrop">
          <a:avLst>
            <a:gd name="adj" fmla="val 115000"/>
          </a:avLst>
        </a:prstGeom>
        <a:solidFill>
          <a:schemeClr val="accent2">
            <a:hueOff val="-8606248"/>
            <a:satOff val="0"/>
            <a:lumOff val="-7227"/>
            <a:alphaOff val="0"/>
          </a:schemeClr>
        </a:solidFill>
        <a:ln w="25400" cap="flat" cmpd="sng" algn="ctr">
          <a:solidFill>
            <a:schemeClr val="accent2">
              <a:hueOff val="-8606248"/>
              <a:satOff val="0"/>
              <a:lumOff val="-7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4E0E4-2374-40FD-973E-D4B7FE040871}">
      <dsp:nvSpPr>
        <dsp:cNvPr id="0" name=""/>
        <dsp:cNvSpPr/>
      </dsp:nvSpPr>
      <dsp:spPr>
        <a:xfrm>
          <a:off x="6018112" y="484131"/>
          <a:ext cx="215350" cy="2153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AC485-0E3B-44E9-B10B-96CAB04ECB2D}">
      <dsp:nvSpPr>
        <dsp:cNvPr id="0" name=""/>
        <dsp:cNvSpPr/>
      </dsp:nvSpPr>
      <dsp:spPr>
        <a:xfrm>
          <a:off x="6321560" y="794267"/>
          <a:ext cx="1591840" cy="1152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5BBA6-0212-4A29-9E2A-C259249D6C71}">
      <dsp:nvSpPr>
        <dsp:cNvPr id="0" name=""/>
        <dsp:cNvSpPr/>
      </dsp:nvSpPr>
      <dsp:spPr>
        <a:xfrm>
          <a:off x="6321560" y="389346"/>
          <a:ext cx="1591840" cy="40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Nov. 2021</a:t>
          </a:r>
        </a:p>
      </dsp:txBody>
      <dsp:txXfrm>
        <a:off x="6321560" y="389346"/>
        <a:ext cx="1591840" cy="404920"/>
      </dsp:txXfrm>
    </dsp:sp>
    <dsp:sp modelId="{8C09D213-7FA1-4C7C-8A42-CD4433078423}">
      <dsp:nvSpPr>
        <dsp:cNvPr id="0" name=""/>
        <dsp:cNvSpPr/>
      </dsp:nvSpPr>
      <dsp:spPr>
        <a:xfrm>
          <a:off x="6125787" y="794267"/>
          <a:ext cx="0" cy="1152466"/>
        </a:xfrm>
        <a:prstGeom prst="line">
          <a:avLst/>
        </a:prstGeom>
        <a:noFill/>
        <a:ln w="12700" cap="flat" cmpd="sng" algn="ctr">
          <a:solidFill>
            <a:schemeClr val="accent2">
              <a:hueOff val="-10040622"/>
              <a:satOff val="0"/>
              <a:lumOff val="-843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7C39E-5FB7-4A0F-96EB-5557EE1C068A}">
      <dsp:nvSpPr>
        <dsp:cNvPr id="0" name=""/>
        <dsp:cNvSpPr/>
      </dsp:nvSpPr>
      <dsp:spPr>
        <a:xfrm>
          <a:off x="6097235" y="1910291"/>
          <a:ext cx="70478" cy="72885"/>
        </a:xfrm>
        <a:prstGeom prst="ellipse">
          <a:avLst/>
        </a:prstGeom>
        <a:solidFill>
          <a:schemeClr val="accent2">
            <a:hueOff val="-10040622"/>
            <a:satOff val="0"/>
            <a:lumOff val="-843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E6A35-CB0B-4F24-83CF-5163158E4C70}">
      <dsp:nvSpPr>
        <dsp:cNvPr id="0" name=""/>
        <dsp:cNvSpPr/>
      </dsp:nvSpPr>
      <dsp:spPr>
        <a:xfrm rot="18900000">
          <a:off x="6974989" y="3163228"/>
          <a:ext cx="276865" cy="276865"/>
        </a:xfrm>
        <a:prstGeom prst="teardrop">
          <a:avLst>
            <a:gd name="adj" fmla="val 115000"/>
          </a:avLst>
        </a:prstGeom>
        <a:solidFill>
          <a:schemeClr val="accent2">
            <a:hueOff val="-10040622"/>
            <a:satOff val="0"/>
            <a:lumOff val="-8431"/>
            <a:alphaOff val="0"/>
          </a:schemeClr>
        </a:solidFill>
        <a:ln w="25400" cap="flat" cmpd="sng" algn="ctr">
          <a:solidFill>
            <a:schemeClr val="accent2">
              <a:hueOff val="-10040622"/>
              <a:satOff val="0"/>
              <a:lumOff val="-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AEF76-0C94-46E8-9B15-9361EAD4C49E}">
      <dsp:nvSpPr>
        <dsp:cNvPr id="0" name=""/>
        <dsp:cNvSpPr/>
      </dsp:nvSpPr>
      <dsp:spPr>
        <a:xfrm>
          <a:off x="7005747" y="3193985"/>
          <a:ext cx="215350" cy="2153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70CB1-97E4-4A1F-8116-ACD631AA5493}">
      <dsp:nvSpPr>
        <dsp:cNvPr id="0" name=""/>
        <dsp:cNvSpPr/>
      </dsp:nvSpPr>
      <dsp:spPr>
        <a:xfrm>
          <a:off x="7309196" y="1946734"/>
          <a:ext cx="1591840" cy="1152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FA4F3-0D2C-47C7-8B18-3E8981598F6D}">
      <dsp:nvSpPr>
        <dsp:cNvPr id="0" name=""/>
        <dsp:cNvSpPr/>
      </dsp:nvSpPr>
      <dsp:spPr>
        <a:xfrm>
          <a:off x="7309196" y="3099200"/>
          <a:ext cx="1591840" cy="40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Dec. 2021</a:t>
          </a:r>
        </a:p>
      </dsp:txBody>
      <dsp:txXfrm>
        <a:off x="7309196" y="3099200"/>
        <a:ext cx="1591840" cy="404920"/>
      </dsp:txXfrm>
    </dsp:sp>
    <dsp:sp modelId="{521AB7B6-7227-4042-BBC8-005AC158CA13}">
      <dsp:nvSpPr>
        <dsp:cNvPr id="0" name=""/>
        <dsp:cNvSpPr/>
      </dsp:nvSpPr>
      <dsp:spPr>
        <a:xfrm>
          <a:off x="7113422" y="1946734"/>
          <a:ext cx="0" cy="1152466"/>
        </a:xfrm>
        <a:prstGeom prst="line">
          <a:avLst/>
        </a:prstGeom>
        <a:noFill/>
        <a:ln w="12700" cap="flat" cmpd="sng" algn="ctr">
          <a:solidFill>
            <a:schemeClr val="accent2">
              <a:hueOff val="-10040622"/>
              <a:satOff val="0"/>
              <a:lumOff val="-843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0957E-C328-448D-808A-9B827729227C}">
      <dsp:nvSpPr>
        <dsp:cNvPr id="0" name=""/>
        <dsp:cNvSpPr/>
      </dsp:nvSpPr>
      <dsp:spPr>
        <a:xfrm>
          <a:off x="7084870" y="1910291"/>
          <a:ext cx="70478" cy="72885"/>
        </a:xfrm>
        <a:prstGeom prst="ellipse">
          <a:avLst/>
        </a:prstGeom>
        <a:solidFill>
          <a:schemeClr val="accent2">
            <a:hueOff val="-10040622"/>
            <a:satOff val="0"/>
            <a:lumOff val="-843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C21ED9-22D8-264C-83A5-90CC1E575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66905-37E1-504F-911D-21C64FA51E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7AF4-6779-9E4D-A588-8196042553E8}" type="datetimeFigureOut">
              <a:rPr lang="en-US" smtClean="0"/>
              <a:t>2/11/21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1ABE1-905D-5E4F-8E4B-B5659E89CD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C36D5-915E-2C43-8BD3-E3C1E3081D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2436-17E0-CA42-A112-324CA0C5A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3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E8E970-FDB8-40B5-8499-02E3262A1462}" type="datetimeFigureOut">
              <a:rPr lang="en-US"/>
              <a:pPr>
                <a:defRPr/>
              </a:pPr>
              <a:t>2/11/21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CA64FB-7AE6-4DAF-8D63-614E342612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01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82"/>
            <a:ext cx="7772400" cy="1470025"/>
          </a:xfrm>
        </p:spPr>
        <p:txBody>
          <a:bodyPr/>
          <a:lstStyle>
            <a:lvl1pPr algn="l">
              <a:defRPr sz="3600"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931" y="3803570"/>
            <a:ext cx="7772400" cy="1033594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0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00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8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9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34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84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BBB327-C9DD-BD4D-97B4-A854948323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30323"/>
            <a:ext cx="9144000" cy="73761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 calibri bold 36pt blue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33EA88ED-2992-4970-9FA8-2352FE3D6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-1624995"/>
            <a:ext cx="9448799" cy="9588574"/>
          </a:xfrm>
        </p:spPr>
      </p:pic>
    </p:spTree>
    <p:extLst>
      <p:ext uri="{BB962C8B-B14F-4D97-AF65-F5344CB8AC3E}">
        <p14:creationId xmlns:p14="http://schemas.microsoft.com/office/powerpoint/2010/main" val="164589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rowd of people walking on a city street&#10;&#10;Description automatically generated">
            <a:extLst>
              <a:ext uri="{FF2B5EF4-FFF2-40B4-BE49-F238E27FC236}">
                <a16:creationId xmlns:a16="http://schemas.microsoft.com/office/drawing/2014/main" id="{5F8167C6-8A7F-4FD0-879A-69E79C3E2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6" r="12129" b="2"/>
          <a:stretch/>
        </p:blipFill>
        <p:spPr>
          <a:xfrm>
            <a:off x="0" y="4221072"/>
            <a:ext cx="2312567" cy="1910308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 descr="A picture containing building, toy, table, front&#10;&#10;Description automatically generated">
            <a:extLst>
              <a:ext uri="{FF2B5EF4-FFF2-40B4-BE49-F238E27FC236}">
                <a16:creationId xmlns:a16="http://schemas.microsoft.com/office/drawing/2014/main" id="{2EF519F1-2A92-45FC-B409-6AE8D306A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r="19743" b="4"/>
          <a:stretch/>
        </p:blipFill>
        <p:spPr>
          <a:xfrm>
            <a:off x="2247867" y="3345821"/>
            <a:ext cx="1916552" cy="191655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 descr="A group of people walking in front of a crowd&#10;&#10;Description automatically generated">
            <a:extLst>
              <a:ext uri="{FF2B5EF4-FFF2-40B4-BE49-F238E27FC236}">
                <a16:creationId xmlns:a16="http://schemas.microsoft.com/office/drawing/2014/main" id="{6B448FD7-4437-441D-940F-357A090F30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3"/>
          <a:stretch/>
        </p:blipFill>
        <p:spPr>
          <a:xfrm>
            <a:off x="-48986" y="0"/>
            <a:ext cx="3976058" cy="3345821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D71B861-6A35-42D5-B10B-32C09835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020" y="135744"/>
            <a:ext cx="5274351" cy="117053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What is UK City of Culture?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CD67D0-5C88-498A-B717-039F483FF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414" y="1436903"/>
            <a:ext cx="4729843" cy="456384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1400" dirty="0">
                <a:latin typeface="+mj-lt"/>
              </a:rPr>
              <a:t>UK City of Culture is a designation given to a city in the United Kingdom for a period of one year. </a:t>
            </a:r>
          </a:p>
          <a:p>
            <a:endParaRPr lang="en-GB" sz="14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GB" sz="1400" dirty="0">
                <a:latin typeface="+mj-lt"/>
              </a:rPr>
              <a:t>It’s aim is to give other cities the opportunity to experience similar success to Liverpool which was European Capital of Culture in 2008. </a:t>
            </a:r>
          </a:p>
          <a:p>
            <a:pPr>
              <a:lnSpc>
                <a:spcPct val="110000"/>
              </a:lnSpc>
            </a:pPr>
            <a:r>
              <a:rPr lang="en-GB" sz="1400" dirty="0">
                <a:latin typeface="+mj-lt"/>
              </a:rPr>
              <a:t>The competition is administered by the Department for Digital, Culture, Media and Sport and has a panel of independent judges. </a:t>
            </a:r>
          </a:p>
          <a:p>
            <a:pPr>
              <a:lnSpc>
                <a:spcPct val="110000"/>
              </a:lnSpc>
            </a:pPr>
            <a:endParaRPr lang="en-GB" sz="1400" dirty="0">
              <a:latin typeface="+mj-lt"/>
            </a:endParaRPr>
          </a:p>
          <a:p>
            <a:r>
              <a:rPr lang="en-GB" sz="1400" dirty="0">
                <a:latin typeface="+mj-lt"/>
              </a:rPr>
              <a:t>The designation of UK City of Culture brings tangible economic, cultural  and social benefits leading up to, during and beyond the year that the city holds the status. </a:t>
            </a:r>
          </a:p>
          <a:p>
            <a:endParaRPr lang="en-GB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In Liverpool during their reign as European Capital of Culture, the city generated £753.8M economic impact.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Hull saw visitor numbers double, sell-out crowds and nine out of ten of their residents engaged with the cultural events programme. </a:t>
            </a:r>
          </a:p>
          <a:p>
            <a:endParaRPr lang="en-GB" sz="1050" dirty="0"/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75347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front of a large building&#10;&#10;Description automatically generated">
            <a:extLst>
              <a:ext uri="{FF2B5EF4-FFF2-40B4-BE49-F238E27FC236}">
                <a16:creationId xmlns:a16="http://schemas.microsoft.com/office/drawing/2014/main" id="{851F8C4C-7EB3-4162-8B3A-D03B6D54E6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r="12627" b="-5"/>
          <a:stretch/>
        </p:blipFill>
        <p:spPr>
          <a:xfrm>
            <a:off x="3336299" y="1262647"/>
            <a:ext cx="1706808" cy="1706808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Picture 10" descr="A large stone building with a clock tower&#10;&#10;Description automatically generated">
            <a:extLst>
              <a:ext uri="{FF2B5EF4-FFF2-40B4-BE49-F238E27FC236}">
                <a16:creationId xmlns:a16="http://schemas.microsoft.com/office/drawing/2014/main" id="{5AFCBC44-BE54-42D7-AF52-0344BA9CD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r="19436" b="3"/>
          <a:stretch/>
        </p:blipFill>
        <p:spPr>
          <a:xfrm>
            <a:off x="2622061" y="3166325"/>
            <a:ext cx="2487291" cy="2487290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 descr="A bridge over a body of water&#10;&#10;Description automatically generated">
            <a:extLst>
              <a:ext uri="{FF2B5EF4-FFF2-40B4-BE49-F238E27FC236}">
                <a16:creationId xmlns:a16="http://schemas.microsoft.com/office/drawing/2014/main" id="{0C207CB0-DC2D-42E9-885A-5D1B4368A4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r="14022" b="-1"/>
          <a:stretch/>
        </p:blipFill>
        <p:spPr>
          <a:xfrm>
            <a:off x="3450" y="43172"/>
            <a:ext cx="3332849" cy="2832587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 descr="A large clock tower towering over a city&#10;&#10;Description automatically generated">
            <a:extLst>
              <a:ext uri="{FF2B5EF4-FFF2-40B4-BE49-F238E27FC236}">
                <a16:creationId xmlns:a16="http://schemas.microsoft.com/office/drawing/2014/main" id="{56871F58-2E56-4E51-B3AB-9500031752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r="6117" b="-4"/>
          <a:stretch/>
        </p:blipFill>
        <p:spPr>
          <a:xfrm>
            <a:off x="0" y="3925833"/>
            <a:ext cx="2580425" cy="2212654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C4F52-7977-4688-939E-0A089872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650" y="365614"/>
            <a:ext cx="3617536" cy="112384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The Competition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0582B-56A3-4A10-923B-CACB3A213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426" y="2302693"/>
            <a:ext cx="3199951" cy="2729467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</a:rPr>
              <a:t>Bradford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</a:rPr>
              <a:t>Medway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</a:rPr>
              <a:t>Lancashire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</a:rPr>
              <a:t>Gloucester</a:t>
            </a:r>
          </a:p>
          <a:p>
            <a:endParaRPr lang="en-GB" sz="1500" dirty="0">
              <a:solidFill>
                <a:srgbClr val="000000"/>
              </a:solidFill>
            </a:endParaRPr>
          </a:p>
          <a:p>
            <a:pPr marL="257175" lvl="1" indent="0">
              <a:buNone/>
            </a:pPr>
            <a:endParaRPr lang="en-GB" sz="1500" dirty="0">
              <a:solidFill>
                <a:srgbClr val="000000"/>
              </a:solidFill>
            </a:endParaRPr>
          </a:p>
          <a:p>
            <a:pPr lvl="1"/>
            <a:endParaRPr lang="en-GB" sz="1500" dirty="0">
              <a:solidFill>
                <a:srgbClr val="000000"/>
              </a:solidFill>
            </a:endParaRPr>
          </a:p>
          <a:p>
            <a:pPr lvl="1"/>
            <a:endParaRPr lang="en-GB" sz="1500" dirty="0">
              <a:solidFill>
                <a:srgbClr val="000000"/>
              </a:solidFill>
            </a:endParaRPr>
          </a:p>
          <a:p>
            <a:pPr lvl="1"/>
            <a:endParaRPr lang="en-GB" sz="1500" dirty="0">
              <a:solidFill>
                <a:srgbClr val="000000"/>
              </a:solidFill>
            </a:endParaRPr>
          </a:p>
          <a:p>
            <a:pPr marL="257175" lvl="1" indent="0">
              <a:buNone/>
            </a:pPr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8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FB737B9-5DE7-4175-994B-9C6EF2A2D9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5" r="13754" b="-2"/>
          <a:stretch/>
        </p:blipFill>
        <p:spPr>
          <a:xfrm>
            <a:off x="2089203" y="2292030"/>
            <a:ext cx="2487291" cy="2487290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2FE7F41C-90FC-45D0-AF3B-B86FCB0FC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r="12515" b="-2"/>
          <a:stretch/>
        </p:blipFill>
        <p:spPr>
          <a:xfrm>
            <a:off x="0" y="0"/>
            <a:ext cx="3332849" cy="2832587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557F02DC-85B9-4758-94F9-53EAD81CD0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24254"/>
          <a:stretch/>
        </p:blipFill>
        <p:spPr>
          <a:xfrm>
            <a:off x="0" y="3909505"/>
            <a:ext cx="2580425" cy="2212654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C4F52-7977-4688-939E-0A089872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783" y="325755"/>
            <a:ext cx="5147202" cy="109053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Winning UK City of Culture would…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0582B-56A3-4A10-923B-CACB3A213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594589"/>
            <a:ext cx="4359123" cy="4629832"/>
          </a:xfrm>
        </p:spPr>
        <p:txBody>
          <a:bodyPr anchor="ctr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Aid recovery in the context of COVID-19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Put Southampton and the wider region on the map, nationally and internationally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Generate economic impact and create a global competitive advantage which attracts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Raise aspirations and skills in the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Lead to the establishment of new businesses and the creation of quality jobs to attract and retain 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Create a sustainable commercial model, enabling the Southampton to deliver a meaningful legacy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Develop robust tourism, culture and heritage strategies, profiling Southampton as a competitive destination </a:t>
            </a:r>
            <a:endParaRPr lang="en-GB" sz="16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Create civic pride, a strong sense of place, identity, wellbeing and community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Place cultural regeneration at the heart of the 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128588" indent="-128588"/>
            <a:endParaRPr lang="en-GB" sz="37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4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extBox 4">
            <a:extLst>
              <a:ext uri="{FF2B5EF4-FFF2-40B4-BE49-F238E27FC236}">
                <a16:creationId xmlns:a16="http://schemas.microsoft.com/office/drawing/2014/main" id="{90DE9482-2CFF-4AF8-9AF0-AFF47208B9BC}"/>
              </a:ext>
            </a:extLst>
          </p:cNvPr>
          <p:cNvGraphicFramePr/>
          <p:nvPr/>
        </p:nvGraphicFramePr>
        <p:xfrm>
          <a:off x="141107" y="1450889"/>
          <a:ext cx="8905239" cy="389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C701167-C948-4F3F-AA5F-FC0F5046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07" y="236884"/>
            <a:ext cx="3602727" cy="983748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2021</a:t>
            </a:r>
            <a:r>
              <a:rPr lang="en-US" b="1" dirty="0">
                <a:solidFill>
                  <a:srgbClr val="01225B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br>
              <a:rPr lang="en-US" b="1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3B8C99-3B98-4AEB-917C-E7D017FF7B62}"/>
              </a:ext>
            </a:extLst>
          </p:cNvPr>
          <p:cNvSpPr txBox="1"/>
          <p:nvPr/>
        </p:nvSpPr>
        <p:spPr>
          <a:xfrm>
            <a:off x="6400800" y="2130640"/>
            <a:ext cx="1171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Further assessments of bids</a:t>
            </a:r>
          </a:p>
          <a:p>
            <a:r>
              <a:rPr lang="en-GB" sz="1200" dirty="0"/>
              <a:t>Final decision on winning city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2CD7B-72E3-4284-A970-8EA51980FF8F}"/>
              </a:ext>
            </a:extLst>
          </p:cNvPr>
          <p:cNvSpPr txBox="1"/>
          <p:nvPr/>
        </p:nvSpPr>
        <p:spPr>
          <a:xfrm>
            <a:off x="7279689" y="3729480"/>
            <a:ext cx="117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Announcement of winning city </a:t>
            </a:r>
          </a:p>
        </p:txBody>
      </p:sp>
    </p:spTree>
    <p:extLst>
      <p:ext uri="{BB962C8B-B14F-4D97-AF65-F5344CB8AC3E}">
        <p14:creationId xmlns:p14="http://schemas.microsoft.com/office/powerpoint/2010/main" val="314844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4F52-7977-4688-939E-0A089872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50" y="247820"/>
            <a:ext cx="3602727" cy="983748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Consultation</a:t>
            </a:r>
            <a:r>
              <a:rPr lang="en-US" sz="33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2481D4-D96D-40A1-8AA7-D4D2B6A94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887" y="1775534"/>
            <a:ext cx="4207950" cy="3760611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A robust and in-depth consultation process will enable us to: </a:t>
            </a:r>
          </a:p>
          <a:p>
            <a:pPr marL="160735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160735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Listen to our local community </a:t>
            </a:r>
          </a:p>
          <a:p>
            <a:pPr marL="160735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Shape the UK City of Culture programme having identified the need of the local community </a:t>
            </a:r>
          </a:p>
          <a:p>
            <a:pPr marL="160735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Develop engaging and transformational content for the city that will deliver significant PR profile, positioning Southampton as a World Class destination </a:t>
            </a:r>
          </a:p>
          <a:p>
            <a:pPr marL="160735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Harness civic pride at the heart of all we do </a:t>
            </a:r>
          </a:p>
          <a:p>
            <a:pPr marL="160735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Deliver a successful winning bid </a:t>
            </a:r>
          </a:p>
          <a:p>
            <a:pPr marL="160735" indent="-1714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marL="32147" indent="-1714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indent="-1714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indent="-1714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lvl="1" indent="-1714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CEEFE-047E-46F6-8FA5-4EAF4BFD5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1" r="15566" b="2"/>
          <a:stretch/>
        </p:blipFill>
        <p:spPr>
          <a:xfrm>
            <a:off x="4438837" y="749746"/>
            <a:ext cx="4687411" cy="5394020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077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y of culture">
      <a:dk1>
        <a:srgbClr val="000000"/>
      </a:dk1>
      <a:lt1>
        <a:srgbClr val="FFFFFF"/>
      </a:lt1>
      <a:dk2>
        <a:srgbClr val="8E9ED1"/>
      </a:dk2>
      <a:lt2>
        <a:srgbClr val="007BC3"/>
      </a:lt2>
      <a:accent1>
        <a:srgbClr val="302783"/>
      </a:accent1>
      <a:accent2>
        <a:srgbClr val="E6007E"/>
      </a:accent2>
      <a:accent3>
        <a:srgbClr val="00BB7C"/>
      </a:accent3>
      <a:accent4>
        <a:srgbClr val="D1648E"/>
      </a:accent4>
      <a:accent5>
        <a:srgbClr val="08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D749F8EDC8D642A8D8E082D1EC731E" ma:contentTypeVersion="12" ma:contentTypeDescription="Create a new document." ma:contentTypeScope="" ma:versionID="573b67586f1810ad27f49ff02b22e3b3">
  <xsd:schema xmlns:xsd="http://www.w3.org/2001/XMLSchema" xmlns:xs="http://www.w3.org/2001/XMLSchema" xmlns:p="http://schemas.microsoft.com/office/2006/metadata/properties" xmlns:ns2="76d429c5-4649-4c87-bb2b-065e86fbd974" xmlns:ns3="ea749dbb-ed97-4d31-b58b-db6fdc6339df" targetNamespace="http://schemas.microsoft.com/office/2006/metadata/properties" ma:root="true" ma:fieldsID="8f7b4257ed2025c335c72e1532268af9" ns2:_="" ns3:_="">
    <xsd:import namespace="76d429c5-4649-4c87-bb2b-065e86fbd974"/>
    <xsd:import namespace="ea749dbb-ed97-4d31-b58b-db6fdc6339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429c5-4649-4c87-bb2b-065e86fbd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9dbb-ed97-4d31-b58b-db6fdc6339d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6E895A-75F3-4914-AFD1-B3235FAC76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73C714-BE02-4442-9394-3DCB30623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429c5-4649-4c87-bb2b-065e86fbd974"/>
    <ds:schemaRef ds:uri="ea749dbb-ed97-4d31-b58b-db6fdc6339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81A73D-4755-4619-AA8F-A20C77DACB04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a749dbb-ed97-4d31-b58b-db6fdc6339df"/>
    <ds:schemaRef ds:uri="76d429c5-4649-4c87-bb2b-065e86fbd9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430</Words>
  <Application>Microsoft Macintosh PowerPoint</Application>
  <PresentationFormat>On-screen Show (4:3)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What is UK City of Culture? </vt:lpstr>
      <vt:lpstr>The Competition </vt:lpstr>
      <vt:lpstr>Winning UK City of Culture would… </vt:lpstr>
      <vt:lpstr>2021   </vt:lpstr>
      <vt:lpstr>Consultation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Nichols</dc:creator>
  <cp:lastModifiedBy>Jess Pip</cp:lastModifiedBy>
  <cp:revision>11</cp:revision>
  <dcterms:created xsi:type="dcterms:W3CDTF">2020-09-16T15:04:30Z</dcterms:created>
  <dcterms:modified xsi:type="dcterms:W3CDTF">2021-02-11T14:44:12Z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0x01010093D749F8EDC8D642A8D8E082D1EC731E</vt:lpwstr>
  </property>
</Properties>
</file>